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58" r:id="rId4"/>
    <p:sldId id="259" r:id="rId5"/>
    <p:sldId id="257" r:id="rId6"/>
    <p:sldId id="262" r:id="rId7"/>
    <p:sldId id="263" r:id="rId8"/>
    <p:sldId id="264" r:id="rId9"/>
    <p:sldId id="265" r:id="rId10"/>
  </p:sldIdLst>
  <p:sldSz cx="12192000" cy="6858000"/>
  <p:notesSz cx="6884988" cy="10018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8" d="100"/>
          <a:sy n="68" d="100"/>
        </p:scale>
        <p:origin x="81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6C494-5830-D365-47C3-C32D6491D39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D36A5FD1-EA81-3603-6636-C121999A98F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602A35E1-8547-DF83-4817-4366261929CC}"/>
              </a:ext>
            </a:extLst>
          </p:cNvPr>
          <p:cNvSpPr>
            <a:spLocks noGrp="1"/>
          </p:cNvSpPr>
          <p:nvPr>
            <p:ph type="dt" sz="half" idx="10"/>
          </p:nvPr>
        </p:nvSpPr>
        <p:spPr/>
        <p:txBody>
          <a:bodyPr/>
          <a:lstStyle/>
          <a:p>
            <a:fld id="{063FC5C4-E449-4A17-80DA-BCBC946EBC64}" type="datetimeFigureOut">
              <a:rPr lang="en-AU" smtClean="0"/>
              <a:t>22/08/2024</a:t>
            </a:fld>
            <a:endParaRPr lang="en-AU" dirty="0"/>
          </a:p>
        </p:txBody>
      </p:sp>
      <p:sp>
        <p:nvSpPr>
          <p:cNvPr id="5" name="Footer Placeholder 4">
            <a:extLst>
              <a:ext uri="{FF2B5EF4-FFF2-40B4-BE49-F238E27FC236}">
                <a16:creationId xmlns:a16="http://schemas.microsoft.com/office/drawing/2014/main" id="{D1D68764-C24B-B4D1-41A5-6A7EA1B7F019}"/>
              </a:ext>
            </a:extLst>
          </p:cNvPr>
          <p:cNvSpPr>
            <a:spLocks noGrp="1"/>
          </p:cNvSpPr>
          <p:nvPr>
            <p:ph type="ftr" sz="quarter" idx="11"/>
          </p:nvPr>
        </p:nvSpPr>
        <p:spPr/>
        <p:txBody>
          <a:bodyPr/>
          <a:lstStyle/>
          <a:p>
            <a:endParaRPr lang="en-AU" dirty="0"/>
          </a:p>
        </p:txBody>
      </p:sp>
      <p:sp>
        <p:nvSpPr>
          <p:cNvPr id="6" name="Slide Number Placeholder 5">
            <a:extLst>
              <a:ext uri="{FF2B5EF4-FFF2-40B4-BE49-F238E27FC236}">
                <a16:creationId xmlns:a16="http://schemas.microsoft.com/office/drawing/2014/main" id="{7A81AE7D-17DB-7B10-82C8-7B9CC4CC25F1}"/>
              </a:ext>
            </a:extLst>
          </p:cNvPr>
          <p:cNvSpPr>
            <a:spLocks noGrp="1"/>
          </p:cNvSpPr>
          <p:nvPr>
            <p:ph type="sldNum" sz="quarter" idx="12"/>
          </p:nvPr>
        </p:nvSpPr>
        <p:spPr/>
        <p:txBody>
          <a:bodyPr/>
          <a:lstStyle/>
          <a:p>
            <a:fld id="{CC1C5421-7313-4BFF-9319-B89105D79E37}" type="slidenum">
              <a:rPr lang="en-AU" smtClean="0"/>
              <a:t>‹#›</a:t>
            </a:fld>
            <a:endParaRPr lang="en-AU" dirty="0"/>
          </a:p>
        </p:txBody>
      </p:sp>
    </p:spTree>
    <p:extLst>
      <p:ext uri="{BB962C8B-B14F-4D97-AF65-F5344CB8AC3E}">
        <p14:creationId xmlns:p14="http://schemas.microsoft.com/office/powerpoint/2010/main" val="23562702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5A36B-71AB-E079-2886-102683812A6B}"/>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6AA27AE6-496D-9A9C-FFE7-54B91B8FFF5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1D113D7-392B-F6B0-AAA4-D9488BCB5075}"/>
              </a:ext>
            </a:extLst>
          </p:cNvPr>
          <p:cNvSpPr>
            <a:spLocks noGrp="1"/>
          </p:cNvSpPr>
          <p:nvPr>
            <p:ph type="dt" sz="half" idx="10"/>
          </p:nvPr>
        </p:nvSpPr>
        <p:spPr/>
        <p:txBody>
          <a:bodyPr/>
          <a:lstStyle/>
          <a:p>
            <a:fld id="{063FC5C4-E449-4A17-80DA-BCBC946EBC64}" type="datetimeFigureOut">
              <a:rPr lang="en-AU" smtClean="0"/>
              <a:t>22/08/2024</a:t>
            </a:fld>
            <a:endParaRPr lang="en-AU" dirty="0"/>
          </a:p>
        </p:txBody>
      </p:sp>
      <p:sp>
        <p:nvSpPr>
          <p:cNvPr id="5" name="Footer Placeholder 4">
            <a:extLst>
              <a:ext uri="{FF2B5EF4-FFF2-40B4-BE49-F238E27FC236}">
                <a16:creationId xmlns:a16="http://schemas.microsoft.com/office/drawing/2014/main" id="{5E7289DE-906E-937A-7A0C-D10DB59BAA61}"/>
              </a:ext>
            </a:extLst>
          </p:cNvPr>
          <p:cNvSpPr>
            <a:spLocks noGrp="1"/>
          </p:cNvSpPr>
          <p:nvPr>
            <p:ph type="ftr" sz="quarter" idx="11"/>
          </p:nvPr>
        </p:nvSpPr>
        <p:spPr/>
        <p:txBody>
          <a:bodyPr/>
          <a:lstStyle/>
          <a:p>
            <a:endParaRPr lang="en-AU" dirty="0"/>
          </a:p>
        </p:txBody>
      </p:sp>
      <p:sp>
        <p:nvSpPr>
          <p:cNvPr id="6" name="Slide Number Placeholder 5">
            <a:extLst>
              <a:ext uri="{FF2B5EF4-FFF2-40B4-BE49-F238E27FC236}">
                <a16:creationId xmlns:a16="http://schemas.microsoft.com/office/drawing/2014/main" id="{69F2377D-8B72-E791-5391-4F5795932934}"/>
              </a:ext>
            </a:extLst>
          </p:cNvPr>
          <p:cNvSpPr>
            <a:spLocks noGrp="1"/>
          </p:cNvSpPr>
          <p:nvPr>
            <p:ph type="sldNum" sz="quarter" idx="12"/>
          </p:nvPr>
        </p:nvSpPr>
        <p:spPr/>
        <p:txBody>
          <a:bodyPr/>
          <a:lstStyle/>
          <a:p>
            <a:fld id="{CC1C5421-7313-4BFF-9319-B89105D79E37}" type="slidenum">
              <a:rPr lang="en-AU" smtClean="0"/>
              <a:t>‹#›</a:t>
            </a:fld>
            <a:endParaRPr lang="en-AU" dirty="0"/>
          </a:p>
        </p:txBody>
      </p:sp>
    </p:spTree>
    <p:extLst>
      <p:ext uri="{BB962C8B-B14F-4D97-AF65-F5344CB8AC3E}">
        <p14:creationId xmlns:p14="http://schemas.microsoft.com/office/powerpoint/2010/main" val="15163707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BBE1446-EFA0-1154-58F0-549E8C028D2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346A286B-F82E-C691-3CCF-B4BCFDCE9FE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A5C0D41E-E150-500B-379F-53FCD240A9BF}"/>
              </a:ext>
            </a:extLst>
          </p:cNvPr>
          <p:cNvSpPr>
            <a:spLocks noGrp="1"/>
          </p:cNvSpPr>
          <p:nvPr>
            <p:ph type="dt" sz="half" idx="10"/>
          </p:nvPr>
        </p:nvSpPr>
        <p:spPr/>
        <p:txBody>
          <a:bodyPr/>
          <a:lstStyle/>
          <a:p>
            <a:fld id="{063FC5C4-E449-4A17-80DA-BCBC946EBC64}" type="datetimeFigureOut">
              <a:rPr lang="en-AU" smtClean="0"/>
              <a:t>22/08/2024</a:t>
            </a:fld>
            <a:endParaRPr lang="en-AU" dirty="0"/>
          </a:p>
        </p:txBody>
      </p:sp>
      <p:sp>
        <p:nvSpPr>
          <p:cNvPr id="5" name="Footer Placeholder 4">
            <a:extLst>
              <a:ext uri="{FF2B5EF4-FFF2-40B4-BE49-F238E27FC236}">
                <a16:creationId xmlns:a16="http://schemas.microsoft.com/office/drawing/2014/main" id="{C805B82D-9EC2-2F67-C57B-5FD344024B19}"/>
              </a:ext>
            </a:extLst>
          </p:cNvPr>
          <p:cNvSpPr>
            <a:spLocks noGrp="1"/>
          </p:cNvSpPr>
          <p:nvPr>
            <p:ph type="ftr" sz="quarter" idx="11"/>
          </p:nvPr>
        </p:nvSpPr>
        <p:spPr/>
        <p:txBody>
          <a:bodyPr/>
          <a:lstStyle/>
          <a:p>
            <a:endParaRPr lang="en-AU" dirty="0"/>
          </a:p>
        </p:txBody>
      </p:sp>
      <p:sp>
        <p:nvSpPr>
          <p:cNvPr id="6" name="Slide Number Placeholder 5">
            <a:extLst>
              <a:ext uri="{FF2B5EF4-FFF2-40B4-BE49-F238E27FC236}">
                <a16:creationId xmlns:a16="http://schemas.microsoft.com/office/drawing/2014/main" id="{BC657480-B30B-31BA-47B8-697D3108D2F0}"/>
              </a:ext>
            </a:extLst>
          </p:cNvPr>
          <p:cNvSpPr>
            <a:spLocks noGrp="1"/>
          </p:cNvSpPr>
          <p:nvPr>
            <p:ph type="sldNum" sz="quarter" idx="12"/>
          </p:nvPr>
        </p:nvSpPr>
        <p:spPr/>
        <p:txBody>
          <a:bodyPr/>
          <a:lstStyle/>
          <a:p>
            <a:fld id="{CC1C5421-7313-4BFF-9319-B89105D79E37}" type="slidenum">
              <a:rPr lang="en-AU" smtClean="0"/>
              <a:t>‹#›</a:t>
            </a:fld>
            <a:endParaRPr lang="en-AU" dirty="0"/>
          </a:p>
        </p:txBody>
      </p:sp>
    </p:spTree>
    <p:extLst>
      <p:ext uri="{BB962C8B-B14F-4D97-AF65-F5344CB8AC3E}">
        <p14:creationId xmlns:p14="http://schemas.microsoft.com/office/powerpoint/2010/main" val="34941722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F634FE-11D7-8153-4477-C156B0A89B3C}"/>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3A722794-3CA3-98B1-8C8B-16563061523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1DE76647-23ED-3950-9C80-8E67A36D814A}"/>
              </a:ext>
            </a:extLst>
          </p:cNvPr>
          <p:cNvSpPr>
            <a:spLocks noGrp="1"/>
          </p:cNvSpPr>
          <p:nvPr>
            <p:ph type="dt" sz="half" idx="10"/>
          </p:nvPr>
        </p:nvSpPr>
        <p:spPr/>
        <p:txBody>
          <a:bodyPr/>
          <a:lstStyle/>
          <a:p>
            <a:fld id="{063FC5C4-E449-4A17-80DA-BCBC946EBC64}" type="datetimeFigureOut">
              <a:rPr lang="en-AU" smtClean="0"/>
              <a:t>22/08/2024</a:t>
            </a:fld>
            <a:endParaRPr lang="en-AU" dirty="0"/>
          </a:p>
        </p:txBody>
      </p:sp>
      <p:sp>
        <p:nvSpPr>
          <p:cNvPr id="5" name="Footer Placeholder 4">
            <a:extLst>
              <a:ext uri="{FF2B5EF4-FFF2-40B4-BE49-F238E27FC236}">
                <a16:creationId xmlns:a16="http://schemas.microsoft.com/office/drawing/2014/main" id="{2AE84AB8-09CF-79CE-C76A-CDB239666757}"/>
              </a:ext>
            </a:extLst>
          </p:cNvPr>
          <p:cNvSpPr>
            <a:spLocks noGrp="1"/>
          </p:cNvSpPr>
          <p:nvPr>
            <p:ph type="ftr" sz="quarter" idx="11"/>
          </p:nvPr>
        </p:nvSpPr>
        <p:spPr/>
        <p:txBody>
          <a:bodyPr/>
          <a:lstStyle/>
          <a:p>
            <a:endParaRPr lang="en-AU" dirty="0"/>
          </a:p>
        </p:txBody>
      </p:sp>
      <p:sp>
        <p:nvSpPr>
          <p:cNvPr id="6" name="Slide Number Placeholder 5">
            <a:extLst>
              <a:ext uri="{FF2B5EF4-FFF2-40B4-BE49-F238E27FC236}">
                <a16:creationId xmlns:a16="http://schemas.microsoft.com/office/drawing/2014/main" id="{894914CB-CC76-C836-E049-3F088B1ECDC1}"/>
              </a:ext>
            </a:extLst>
          </p:cNvPr>
          <p:cNvSpPr>
            <a:spLocks noGrp="1"/>
          </p:cNvSpPr>
          <p:nvPr>
            <p:ph type="sldNum" sz="quarter" idx="12"/>
          </p:nvPr>
        </p:nvSpPr>
        <p:spPr/>
        <p:txBody>
          <a:bodyPr/>
          <a:lstStyle/>
          <a:p>
            <a:fld id="{CC1C5421-7313-4BFF-9319-B89105D79E37}" type="slidenum">
              <a:rPr lang="en-AU" smtClean="0"/>
              <a:t>‹#›</a:t>
            </a:fld>
            <a:endParaRPr lang="en-AU" dirty="0"/>
          </a:p>
        </p:txBody>
      </p:sp>
    </p:spTree>
    <p:extLst>
      <p:ext uri="{BB962C8B-B14F-4D97-AF65-F5344CB8AC3E}">
        <p14:creationId xmlns:p14="http://schemas.microsoft.com/office/powerpoint/2010/main" val="19932761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4E92B-5CB5-956E-72FD-0625263347C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8C3DE91F-7743-81A2-E5BB-459AD2C1C68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3588522-96E0-28BF-FCFA-EA67D6F5E551}"/>
              </a:ext>
            </a:extLst>
          </p:cNvPr>
          <p:cNvSpPr>
            <a:spLocks noGrp="1"/>
          </p:cNvSpPr>
          <p:nvPr>
            <p:ph type="dt" sz="half" idx="10"/>
          </p:nvPr>
        </p:nvSpPr>
        <p:spPr/>
        <p:txBody>
          <a:bodyPr/>
          <a:lstStyle/>
          <a:p>
            <a:fld id="{063FC5C4-E449-4A17-80DA-BCBC946EBC64}" type="datetimeFigureOut">
              <a:rPr lang="en-AU" smtClean="0"/>
              <a:t>22/08/2024</a:t>
            </a:fld>
            <a:endParaRPr lang="en-AU" dirty="0"/>
          </a:p>
        </p:txBody>
      </p:sp>
      <p:sp>
        <p:nvSpPr>
          <p:cNvPr id="5" name="Footer Placeholder 4">
            <a:extLst>
              <a:ext uri="{FF2B5EF4-FFF2-40B4-BE49-F238E27FC236}">
                <a16:creationId xmlns:a16="http://schemas.microsoft.com/office/drawing/2014/main" id="{B91168F8-61A0-9A72-6B1B-CED3A2177FE4}"/>
              </a:ext>
            </a:extLst>
          </p:cNvPr>
          <p:cNvSpPr>
            <a:spLocks noGrp="1"/>
          </p:cNvSpPr>
          <p:nvPr>
            <p:ph type="ftr" sz="quarter" idx="11"/>
          </p:nvPr>
        </p:nvSpPr>
        <p:spPr/>
        <p:txBody>
          <a:bodyPr/>
          <a:lstStyle/>
          <a:p>
            <a:endParaRPr lang="en-AU" dirty="0"/>
          </a:p>
        </p:txBody>
      </p:sp>
      <p:sp>
        <p:nvSpPr>
          <p:cNvPr id="6" name="Slide Number Placeholder 5">
            <a:extLst>
              <a:ext uri="{FF2B5EF4-FFF2-40B4-BE49-F238E27FC236}">
                <a16:creationId xmlns:a16="http://schemas.microsoft.com/office/drawing/2014/main" id="{5F49B5C1-184F-9B27-9B4B-447A121F0033}"/>
              </a:ext>
            </a:extLst>
          </p:cNvPr>
          <p:cNvSpPr>
            <a:spLocks noGrp="1"/>
          </p:cNvSpPr>
          <p:nvPr>
            <p:ph type="sldNum" sz="quarter" idx="12"/>
          </p:nvPr>
        </p:nvSpPr>
        <p:spPr/>
        <p:txBody>
          <a:bodyPr/>
          <a:lstStyle/>
          <a:p>
            <a:fld id="{CC1C5421-7313-4BFF-9319-B89105D79E37}" type="slidenum">
              <a:rPr lang="en-AU" smtClean="0"/>
              <a:t>‹#›</a:t>
            </a:fld>
            <a:endParaRPr lang="en-AU" dirty="0"/>
          </a:p>
        </p:txBody>
      </p:sp>
    </p:spTree>
    <p:extLst>
      <p:ext uri="{BB962C8B-B14F-4D97-AF65-F5344CB8AC3E}">
        <p14:creationId xmlns:p14="http://schemas.microsoft.com/office/powerpoint/2010/main" val="36872961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1AF37C-B717-ED1F-937A-F89F80B7F9CF}"/>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2F25591F-9AD0-4386-261B-3FFBBC3A210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795194DD-6D84-6411-5433-BE929D3F519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A0960EDD-1E50-1054-E049-91CD41C7ED97}"/>
              </a:ext>
            </a:extLst>
          </p:cNvPr>
          <p:cNvSpPr>
            <a:spLocks noGrp="1"/>
          </p:cNvSpPr>
          <p:nvPr>
            <p:ph type="dt" sz="half" idx="10"/>
          </p:nvPr>
        </p:nvSpPr>
        <p:spPr/>
        <p:txBody>
          <a:bodyPr/>
          <a:lstStyle/>
          <a:p>
            <a:fld id="{063FC5C4-E449-4A17-80DA-BCBC946EBC64}" type="datetimeFigureOut">
              <a:rPr lang="en-AU" smtClean="0"/>
              <a:t>22/08/2024</a:t>
            </a:fld>
            <a:endParaRPr lang="en-AU" dirty="0"/>
          </a:p>
        </p:txBody>
      </p:sp>
      <p:sp>
        <p:nvSpPr>
          <p:cNvPr id="6" name="Footer Placeholder 5">
            <a:extLst>
              <a:ext uri="{FF2B5EF4-FFF2-40B4-BE49-F238E27FC236}">
                <a16:creationId xmlns:a16="http://schemas.microsoft.com/office/drawing/2014/main" id="{2254D2EC-0F4E-B144-3555-BAAE81921253}"/>
              </a:ext>
            </a:extLst>
          </p:cNvPr>
          <p:cNvSpPr>
            <a:spLocks noGrp="1"/>
          </p:cNvSpPr>
          <p:nvPr>
            <p:ph type="ftr" sz="quarter" idx="11"/>
          </p:nvPr>
        </p:nvSpPr>
        <p:spPr/>
        <p:txBody>
          <a:bodyPr/>
          <a:lstStyle/>
          <a:p>
            <a:endParaRPr lang="en-AU" dirty="0"/>
          </a:p>
        </p:txBody>
      </p:sp>
      <p:sp>
        <p:nvSpPr>
          <p:cNvPr id="7" name="Slide Number Placeholder 6">
            <a:extLst>
              <a:ext uri="{FF2B5EF4-FFF2-40B4-BE49-F238E27FC236}">
                <a16:creationId xmlns:a16="http://schemas.microsoft.com/office/drawing/2014/main" id="{17E632CE-437F-D144-0767-F96A91AAA815}"/>
              </a:ext>
            </a:extLst>
          </p:cNvPr>
          <p:cNvSpPr>
            <a:spLocks noGrp="1"/>
          </p:cNvSpPr>
          <p:nvPr>
            <p:ph type="sldNum" sz="quarter" idx="12"/>
          </p:nvPr>
        </p:nvSpPr>
        <p:spPr/>
        <p:txBody>
          <a:bodyPr/>
          <a:lstStyle/>
          <a:p>
            <a:fld id="{CC1C5421-7313-4BFF-9319-B89105D79E37}" type="slidenum">
              <a:rPr lang="en-AU" smtClean="0"/>
              <a:t>‹#›</a:t>
            </a:fld>
            <a:endParaRPr lang="en-AU" dirty="0"/>
          </a:p>
        </p:txBody>
      </p:sp>
    </p:spTree>
    <p:extLst>
      <p:ext uri="{BB962C8B-B14F-4D97-AF65-F5344CB8AC3E}">
        <p14:creationId xmlns:p14="http://schemas.microsoft.com/office/powerpoint/2010/main" val="18603476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C506E-5D01-1F0B-BCF1-034F4D95FE1B}"/>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B48D9A46-0726-B111-7395-548598D0F0A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381FB57-9BC2-8EE1-03DC-DC8CDA7748C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2A9307BF-44A3-53D9-CAEB-968F0E5FA6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D419BB4-2088-066E-ABE5-CCEEF74EC14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0535E08E-3C8C-1283-1A88-3780DBA462DF}"/>
              </a:ext>
            </a:extLst>
          </p:cNvPr>
          <p:cNvSpPr>
            <a:spLocks noGrp="1"/>
          </p:cNvSpPr>
          <p:nvPr>
            <p:ph type="dt" sz="half" idx="10"/>
          </p:nvPr>
        </p:nvSpPr>
        <p:spPr/>
        <p:txBody>
          <a:bodyPr/>
          <a:lstStyle/>
          <a:p>
            <a:fld id="{063FC5C4-E449-4A17-80DA-BCBC946EBC64}" type="datetimeFigureOut">
              <a:rPr lang="en-AU" smtClean="0"/>
              <a:t>22/08/2024</a:t>
            </a:fld>
            <a:endParaRPr lang="en-AU" dirty="0"/>
          </a:p>
        </p:txBody>
      </p:sp>
      <p:sp>
        <p:nvSpPr>
          <p:cNvPr id="8" name="Footer Placeholder 7">
            <a:extLst>
              <a:ext uri="{FF2B5EF4-FFF2-40B4-BE49-F238E27FC236}">
                <a16:creationId xmlns:a16="http://schemas.microsoft.com/office/drawing/2014/main" id="{6CB0F661-1E44-B6BE-5C91-27A2E8BA0A38}"/>
              </a:ext>
            </a:extLst>
          </p:cNvPr>
          <p:cNvSpPr>
            <a:spLocks noGrp="1"/>
          </p:cNvSpPr>
          <p:nvPr>
            <p:ph type="ftr" sz="quarter" idx="11"/>
          </p:nvPr>
        </p:nvSpPr>
        <p:spPr/>
        <p:txBody>
          <a:bodyPr/>
          <a:lstStyle/>
          <a:p>
            <a:endParaRPr lang="en-AU" dirty="0"/>
          </a:p>
        </p:txBody>
      </p:sp>
      <p:sp>
        <p:nvSpPr>
          <p:cNvPr id="9" name="Slide Number Placeholder 8">
            <a:extLst>
              <a:ext uri="{FF2B5EF4-FFF2-40B4-BE49-F238E27FC236}">
                <a16:creationId xmlns:a16="http://schemas.microsoft.com/office/drawing/2014/main" id="{F6EBF866-6A77-8A4E-E8B9-F0E960D7BCCD}"/>
              </a:ext>
            </a:extLst>
          </p:cNvPr>
          <p:cNvSpPr>
            <a:spLocks noGrp="1"/>
          </p:cNvSpPr>
          <p:nvPr>
            <p:ph type="sldNum" sz="quarter" idx="12"/>
          </p:nvPr>
        </p:nvSpPr>
        <p:spPr/>
        <p:txBody>
          <a:bodyPr/>
          <a:lstStyle/>
          <a:p>
            <a:fld id="{CC1C5421-7313-4BFF-9319-B89105D79E37}" type="slidenum">
              <a:rPr lang="en-AU" smtClean="0"/>
              <a:t>‹#›</a:t>
            </a:fld>
            <a:endParaRPr lang="en-AU" dirty="0"/>
          </a:p>
        </p:txBody>
      </p:sp>
    </p:spTree>
    <p:extLst>
      <p:ext uri="{BB962C8B-B14F-4D97-AF65-F5344CB8AC3E}">
        <p14:creationId xmlns:p14="http://schemas.microsoft.com/office/powerpoint/2010/main" val="7888281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85BC0-B4F2-D2A9-CE05-9CEF4D81E681}"/>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4120C6FB-B9F9-4916-7AC7-FABBC739C9B9}"/>
              </a:ext>
            </a:extLst>
          </p:cNvPr>
          <p:cNvSpPr>
            <a:spLocks noGrp="1"/>
          </p:cNvSpPr>
          <p:nvPr>
            <p:ph type="dt" sz="half" idx="10"/>
          </p:nvPr>
        </p:nvSpPr>
        <p:spPr/>
        <p:txBody>
          <a:bodyPr/>
          <a:lstStyle/>
          <a:p>
            <a:fld id="{063FC5C4-E449-4A17-80DA-BCBC946EBC64}" type="datetimeFigureOut">
              <a:rPr lang="en-AU" smtClean="0"/>
              <a:t>22/08/2024</a:t>
            </a:fld>
            <a:endParaRPr lang="en-AU" dirty="0"/>
          </a:p>
        </p:txBody>
      </p:sp>
      <p:sp>
        <p:nvSpPr>
          <p:cNvPr id="4" name="Footer Placeholder 3">
            <a:extLst>
              <a:ext uri="{FF2B5EF4-FFF2-40B4-BE49-F238E27FC236}">
                <a16:creationId xmlns:a16="http://schemas.microsoft.com/office/drawing/2014/main" id="{278E142C-2569-5659-3F3A-5D7129ACBA79}"/>
              </a:ext>
            </a:extLst>
          </p:cNvPr>
          <p:cNvSpPr>
            <a:spLocks noGrp="1"/>
          </p:cNvSpPr>
          <p:nvPr>
            <p:ph type="ftr" sz="quarter" idx="11"/>
          </p:nvPr>
        </p:nvSpPr>
        <p:spPr/>
        <p:txBody>
          <a:bodyPr/>
          <a:lstStyle/>
          <a:p>
            <a:endParaRPr lang="en-AU" dirty="0"/>
          </a:p>
        </p:txBody>
      </p:sp>
      <p:sp>
        <p:nvSpPr>
          <p:cNvPr id="5" name="Slide Number Placeholder 4">
            <a:extLst>
              <a:ext uri="{FF2B5EF4-FFF2-40B4-BE49-F238E27FC236}">
                <a16:creationId xmlns:a16="http://schemas.microsoft.com/office/drawing/2014/main" id="{34D18F14-EC02-CBFA-3AF0-725BD8875A08}"/>
              </a:ext>
            </a:extLst>
          </p:cNvPr>
          <p:cNvSpPr>
            <a:spLocks noGrp="1"/>
          </p:cNvSpPr>
          <p:nvPr>
            <p:ph type="sldNum" sz="quarter" idx="12"/>
          </p:nvPr>
        </p:nvSpPr>
        <p:spPr/>
        <p:txBody>
          <a:bodyPr/>
          <a:lstStyle/>
          <a:p>
            <a:fld id="{CC1C5421-7313-4BFF-9319-B89105D79E37}" type="slidenum">
              <a:rPr lang="en-AU" smtClean="0"/>
              <a:t>‹#›</a:t>
            </a:fld>
            <a:endParaRPr lang="en-AU" dirty="0"/>
          </a:p>
        </p:txBody>
      </p:sp>
    </p:spTree>
    <p:extLst>
      <p:ext uri="{BB962C8B-B14F-4D97-AF65-F5344CB8AC3E}">
        <p14:creationId xmlns:p14="http://schemas.microsoft.com/office/powerpoint/2010/main" val="38890102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8C41312-F32C-9D8D-80C8-6AA42DC88C6F}"/>
              </a:ext>
            </a:extLst>
          </p:cNvPr>
          <p:cNvSpPr>
            <a:spLocks noGrp="1"/>
          </p:cNvSpPr>
          <p:nvPr>
            <p:ph type="dt" sz="half" idx="10"/>
          </p:nvPr>
        </p:nvSpPr>
        <p:spPr/>
        <p:txBody>
          <a:bodyPr/>
          <a:lstStyle/>
          <a:p>
            <a:fld id="{063FC5C4-E449-4A17-80DA-BCBC946EBC64}" type="datetimeFigureOut">
              <a:rPr lang="en-AU" smtClean="0"/>
              <a:t>22/08/2024</a:t>
            </a:fld>
            <a:endParaRPr lang="en-AU" dirty="0"/>
          </a:p>
        </p:txBody>
      </p:sp>
      <p:sp>
        <p:nvSpPr>
          <p:cNvPr id="3" name="Footer Placeholder 2">
            <a:extLst>
              <a:ext uri="{FF2B5EF4-FFF2-40B4-BE49-F238E27FC236}">
                <a16:creationId xmlns:a16="http://schemas.microsoft.com/office/drawing/2014/main" id="{3EB703B0-4740-6285-9C04-A4AFA1858775}"/>
              </a:ext>
            </a:extLst>
          </p:cNvPr>
          <p:cNvSpPr>
            <a:spLocks noGrp="1"/>
          </p:cNvSpPr>
          <p:nvPr>
            <p:ph type="ftr" sz="quarter" idx="11"/>
          </p:nvPr>
        </p:nvSpPr>
        <p:spPr/>
        <p:txBody>
          <a:bodyPr/>
          <a:lstStyle/>
          <a:p>
            <a:endParaRPr lang="en-AU" dirty="0"/>
          </a:p>
        </p:txBody>
      </p:sp>
      <p:sp>
        <p:nvSpPr>
          <p:cNvPr id="4" name="Slide Number Placeholder 3">
            <a:extLst>
              <a:ext uri="{FF2B5EF4-FFF2-40B4-BE49-F238E27FC236}">
                <a16:creationId xmlns:a16="http://schemas.microsoft.com/office/drawing/2014/main" id="{BD318470-3784-B87F-F850-4E2E3E800661}"/>
              </a:ext>
            </a:extLst>
          </p:cNvPr>
          <p:cNvSpPr>
            <a:spLocks noGrp="1"/>
          </p:cNvSpPr>
          <p:nvPr>
            <p:ph type="sldNum" sz="quarter" idx="12"/>
          </p:nvPr>
        </p:nvSpPr>
        <p:spPr/>
        <p:txBody>
          <a:bodyPr/>
          <a:lstStyle/>
          <a:p>
            <a:fld id="{CC1C5421-7313-4BFF-9319-B89105D79E37}" type="slidenum">
              <a:rPr lang="en-AU" smtClean="0"/>
              <a:t>‹#›</a:t>
            </a:fld>
            <a:endParaRPr lang="en-AU" dirty="0"/>
          </a:p>
        </p:txBody>
      </p:sp>
    </p:spTree>
    <p:extLst>
      <p:ext uri="{BB962C8B-B14F-4D97-AF65-F5344CB8AC3E}">
        <p14:creationId xmlns:p14="http://schemas.microsoft.com/office/powerpoint/2010/main" val="29323815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C4664-73CF-588F-DC8B-ED335563C37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C13A711-DC65-A4CC-A4CB-5EEB345C194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36C95828-8D83-C244-DCB5-B677417B8E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2B7D11-1A46-FDDB-1EA6-3614EEDFA112}"/>
              </a:ext>
            </a:extLst>
          </p:cNvPr>
          <p:cNvSpPr>
            <a:spLocks noGrp="1"/>
          </p:cNvSpPr>
          <p:nvPr>
            <p:ph type="dt" sz="half" idx="10"/>
          </p:nvPr>
        </p:nvSpPr>
        <p:spPr/>
        <p:txBody>
          <a:bodyPr/>
          <a:lstStyle/>
          <a:p>
            <a:fld id="{063FC5C4-E449-4A17-80DA-BCBC946EBC64}" type="datetimeFigureOut">
              <a:rPr lang="en-AU" smtClean="0"/>
              <a:t>22/08/2024</a:t>
            </a:fld>
            <a:endParaRPr lang="en-AU" dirty="0"/>
          </a:p>
        </p:txBody>
      </p:sp>
      <p:sp>
        <p:nvSpPr>
          <p:cNvPr id="6" name="Footer Placeholder 5">
            <a:extLst>
              <a:ext uri="{FF2B5EF4-FFF2-40B4-BE49-F238E27FC236}">
                <a16:creationId xmlns:a16="http://schemas.microsoft.com/office/drawing/2014/main" id="{F6F88812-9378-9BCB-7B5C-2BC1BF46C650}"/>
              </a:ext>
            </a:extLst>
          </p:cNvPr>
          <p:cNvSpPr>
            <a:spLocks noGrp="1"/>
          </p:cNvSpPr>
          <p:nvPr>
            <p:ph type="ftr" sz="quarter" idx="11"/>
          </p:nvPr>
        </p:nvSpPr>
        <p:spPr/>
        <p:txBody>
          <a:bodyPr/>
          <a:lstStyle/>
          <a:p>
            <a:endParaRPr lang="en-AU" dirty="0"/>
          </a:p>
        </p:txBody>
      </p:sp>
      <p:sp>
        <p:nvSpPr>
          <p:cNvPr id="7" name="Slide Number Placeholder 6">
            <a:extLst>
              <a:ext uri="{FF2B5EF4-FFF2-40B4-BE49-F238E27FC236}">
                <a16:creationId xmlns:a16="http://schemas.microsoft.com/office/drawing/2014/main" id="{E9965BF8-CE21-5DA8-4826-72A0232F8996}"/>
              </a:ext>
            </a:extLst>
          </p:cNvPr>
          <p:cNvSpPr>
            <a:spLocks noGrp="1"/>
          </p:cNvSpPr>
          <p:nvPr>
            <p:ph type="sldNum" sz="quarter" idx="12"/>
          </p:nvPr>
        </p:nvSpPr>
        <p:spPr/>
        <p:txBody>
          <a:bodyPr/>
          <a:lstStyle/>
          <a:p>
            <a:fld id="{CC1C5421-7313-4BFF-9319-B89105D79E37}" type="slidenum">
              <a:rPr lang="en-AU" smtClean="0"/>
              <a:t>‹#›</a:t>
            </a:fld>
            <a:endParaRPr lang="en-AU" dirty="0"/>
          </a:p>
        </p:txBody>
      </p:sp>
    </p:spTree>
    <p:extLst>
      <p:ext uri="{BB962C8B-B14F-4D97-AF65-F5344CB8AC3E}">
        <p14:creationId xmlns:p14="http://schemas.microsoft.com/office/powerpoint/2010/main" val="153746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70DB5-3FA3-32F3-D4A5-6DBAF029A4D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2444DE1E-5857-3C67-7049-370B914739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dirty="0"/>
          </a:p>
        </p:txBody>
      </p:sp>
      <p:sp>
        <p:nvSpPr>
          <p:cNvPr id="4" name="Text Placeholder 3">
            <a:extLst>
              <a:ext uri="{FF2B5EF4-FFF2-40B4-BE49-F238E27FC236}">
                <a16:creationId xmlns:a16="http://schemas.microsoft.com/office/drawing/2014/main" id="{A251F26A-BB58-B7BC-1DCB-D2189AC233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25C7B7-46D9-632C-09AE-C15DA98E7F19}"/>
              </a:ext>
            </a:extLst>
          </p:cNvPr>
          <p:cNvSpPr>
            <a:spLocks noGrp="1"/>
          </p:cNvSpPr>
          <p:nvPr>
            <p:ph type="dt" sz="half" idx="10"/>
          </p:nvPr>
        </p:nvSpPr>
        <p:spPr/>
        <p:txBody>
          <a:bodyPr/>
          <a:lstStyle/>
          <a:p>
            <a:fld id="{063FC5C4-E449-4A17-80DA-BCBC946EBC64}" type="datetimeFigureOut">
              <a:rPr lang="en-AU" smtClean="0"/>
              <a:t>22/08/2024</a:t>
            </a:fld>
            <a:endParaRPr lang="en-AU" dirty="0"/>
          </a:p>
        </p:txBody>
      </p:sp>
      <p:sp>
        <p:nvSpPr>
          <p:cNvPr id="6" name="Footer Placeholder 5">
            <a:extLst>
              <a:ext uri="{FF2B5EF4-FFF2-40B4-BE49-F238E27FC236}">
                <a16:creationId xmlns:a16="http://schemas.microsoft.com/office/drawing/2014/main" id="{CD7592FD-E55B-0DDD-B7BC-DF5F0665C266}"/>
              </a:ext>
            </a:extLst>
          </p:cNvPr>
          <p:cNvSpPr>
            <a:spLocks noGrp="1"/>
          </p:cNvSpPr>
          <p:nvPr>
            <p:ph type="ftr" sz="quarter" idx="11"/>
          </p:nvPr>
        </p:nvSpPr>
        <p:spPr/>
        <p:txBody>
          <a:bodyPr/>
          <a:lstStyle/>
          <a:p>
            <a:endParaRPr lang="en-AU" dirty="0"/>
          </a:p>
        </p:txBody>
      </p:sp>
      <p:sp>
        <p:nvSpPr>
          <p:cNvPr id="7" name="Slide Number Placeholder 6">
            <a:extLst>
              <a:ext uri="{FF2B5EF4-FFF2-40B4-BE49-F238E27FC236}">
                <a16:creationId xmlns:a16="http://schemas.microsoft.com/office/drawing/2014/main" id="{A37EB11D-04AA-FD9E-D948-7B24B03FBD7E}"/>
              </a:ext>
            </a:extLst>
          </p:cNvPr>
          <p:cNvSpPr>
            <a:spLocks noGrp="1"/>
          </p:cNvSpPr>
          <p:nvPr>
            <p:ph type="sldNum" sz="quarter" idx="12"/>
          </p:nvPr>
        </p:nvSpPr>
        <p:spPr/>
        <p:txBody>
          <a:bodyPr/>
          <a:lstStyle/>
          <a:p>
            <a:fld id="{CC1C5421-7313-4BFF-9319-B89105D79E37}" type="slidenum">
              <a:rPr lang="en-AU" smtClean="0"/>
              <a:t>‹#›</a:t>
            </a:fld>
            <a:endParaRPr lang="en-AU" dirty="0"/>
          </a:p>
        </p:txBody>
      </p:sp>
    </p:spTree>
    <p:extLst>
      <p:ext uri="{BB962C8B-B14F-4D97-AF65-F5344CB8AC3E}">
        <p14:creationId xmlns:p14="http://schemas.microsoft.com/office/powerpoint/2010/main" val="39746622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82B4914-AE36-0D9A-48C5-015AA80ED48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295A6157-BC0A-BF56-93C6-7CF2A6B4C5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97C3FF45-0F85-842F-315B-BC27A3601C3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3FC5C4-E449-4A17-80DA-BCBC946EBC64}" type="datetimeFigureOut">
              <a:rPr lang="en-AU" smtClean="0"/>
              <a:t>22/08/2024</a:t>
            </a:fld>
            <a:endParaRPr lang="en-AU" dirty="0"/>
          </a:p>
        </p:txBody>
      </p:sp>
      <p:sp>
        <p:nvSpPr>
          <p:cNvPr id="5" name="Footer Placeholder 4">
            <a:extLst>
              <a:ext uri="{FF2B5EF4-FFF2-40B4-BE49-F238E27FC236}">
                <a16:creationId xmlns:a16="http://schemas.microsoft.com/office/drawing/2014/main" id="{B3A07518-DCB9-4056-1B7E-66E03A9E807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dirty="0"/>
          </a:p>
        </p:txBody>
      </p:sp>
      <p:sp>
        <p:nvSpPr>
          <p:cNvPr id="6" name="Slide Number Placeholder 5">
            <a:extLst>
              <a:ext uri="{FF2B5EF4-FFF2-40B4-BE49-F238E27FC236}">
                <a16:creationId xmlns:a16="http://schemas.microsoft.com/office/drawing/2014/main" id="{D5D14197-497C-4710-E59B-2F6EECB927B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1C5421-7313-4BFF-9319-B89105D79E37}" type="slidenum">
              <a:rPr lang="en-AU" smtClean="0"/>
              <a:t>‹#›</a:t>
            </a:fld>
            <a:endParaRPr lang="en-AU" dirty="0"/>
          </a:p>
        </p:txBody>
      </p:sp>
    </p:spTree>
    <p:extLst>
      <p:ext uri="{BB962C8B-B14F-4D97-AF65-F5344CB8AC3E}">
        <p14:creationId xmlns:p14="http://schemas.microsoft.com/office/powerpoint/2010/main" val="22149291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endpolio.org/world-polio-day-resources"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wRHzyeesTA4" TargetMode="External"/><Relationship Id="rId2" Type="http://schemas.openxmlformats.org/officeDocument/2006/relationships/hyperlink" Target="https://www.youtube.com/watch?v=yjAXlMtvKQg" TargetMode="Externa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hyperlink" Target="https://calindiatours.com/india-polio-nid-tours/default.asp" TargetMode="External"/><Relationship Id="rId2" Type="http://schemas.openxmlformats.org/officeDocument/2006/relationships/hyperlink" Target="https://calindiatours.com/rotary-6860/default.aspx" TargetMode="Externa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mailto:annematthews49@icloud.com" TargetMode="External"/><Relationship Id="rId1" Type="http://schemas.openxmlformats.org/officeDocument/2006/relationships/slideLayout" Target="../slideLayouts/slideLayout2.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1EC0432-9AF0-F269-8C74-CAD6BB343D14}"/>
              </a:ext>
            </a:extLst>
          </p:cNvPr>
          <p:cNvSpPr txBox="1">
            <a:spLocks/>
          </p:cNvSpPr>
          <p:nvPr/>
        </p:nvSpPr>
        <p:spPr>
          <a:xfrm>
            <a:off x="838200" y="936625"/>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AU" b="1" dirty="0"/>
          </a:p>
        </p:txBody>
      </p:sp>
      <p:pic>
        <p:nvPicPr>
          <p:cNvPr id="1026" name="Picture 2">
            <a:extLst>
              <a:ext uri="{FF2B5EF4-FFF2-40B4-BE49-F238E27FC236}">
                <a16:creationId xmlns:a16="http://schemas.microsoft.com/office/drawing/2014/main" id="{FA1B8198-D509-AD3C-EAE3-5ECD0F9D07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975" y="1820972"/>
            <a:ext cx="10668050" cy="254001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8D34788-D048-5CB9-D268-C512C86BCE34}"/>
              </a:ext>
            </a:extLst>
          </p:cNvPr>
          <p:cNvSpPr txBox="1"/>
          <p:nvPr/>
        </p:nvSpPr>
        <p:spPr>
          <a:xfrm>
            <a:off x="2222695" y="5359791"/>
            <a:ext cx="8060788" cy="461665"/>
          </a:xfrm>
          <a:prstGeom prst="rect">
            <a:avLst/>
          </a:prstGeom>
          <a:noFill/>
        </p:spPr>
        <p:txBody>
          <a:bodyPr wrap="square" rtlCol="0">
            <a:spAutoFit/>
          </a:bodyPr>
          <a:lstStyle/>
          <a:p>
            <a:r>
              <a:rPr lang="en-AU" sz="2400" b="1" dirty="0">
                <a:solidFill>
                  <a:schemeClr val="bg1"/>
                </a:solidFill>
              </a:rPr>
              <a:t>Update for Presidents Meeting 22/08/2024</a:t>
            </a:r>
          </a:p>
        </p:txBody>
      </p:sp>
    </p:spTree>
    <p:extLst>
      <p:ext uri="{BB962C8B-B14F-4D97-AF65-F5344CB8AC3E}">
        <p14:creationId xmlns:p14="http://schemas.microsoft.com/office/powerpoint/2010/main" val="3328597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15893-E9EC-0FCA-378F-7407FA072EF1}"/>
              </a:ext>
            </a:extLst>
          </p:cNvPr>
          <p:cNvSpPr>
            <a:spLocks noGrp="1"/>
          </p:cNvSpPr>
          <p:nvPr>
            <p:ph type="title"/>
          </p:nvPr>
        </p:nvSpPr>
        <p:spPr/>
        <p:txBody>
          <a:bodyPr/>
          <a:lstStyle/>
          <a:p>
            <a:r>
              <a:rPr lang="en-AU" b="1" dirty="0">
                <a:solidFill>
                  <a:schemeClr val="accent1">
                    <a:lumMod val="75000"/>
                  </a:schemeClr>
                </a:solidFill>
              </a:rPr>
              <a:t>What is polio?					</a:t>
            </a:r>
          </a:p>
        </p:txBody>
      </p:sp>
      <p:sp>
        <p:nvSpPr>
          <p:cNvPr id="4" name="TextBox 3">
            <a:extLst>
              <a:ext uri="{FF2B5EF4-FFF2-40B4-BE49-F238E27FC236}">
                <a16:creationId xmlns:a16="http://schemas.microsoft.com/office/drawing/2014/main" id="{B0230550-B802-C9D0-5F2E-0C291AAF883D}"/>
              </a:ext>
            </a:extLst>
          </p:cNvPr>
          <p:cNvSpPr txBox="1"/>
          <p:nvPr/>
        </p:nvSpPr>
        <p:spPr>
          <a:xfrm>
            <a:off x="647114" y="1486119"/>
            <a:ext cx="10706686" cy="4524315"/>
          </a:xfrm>
          <a:prstGeom prst="rect">
            <a:avLst/>
          </a:prstGeom>
          <a:noFill/>
        </p:spPr>
        <p:txBody>
          <a:bodyPr wrap="square">
            <a:spAutoFit/>
          </a:bodyPr>
          <a:lstStyle/>
          <a:p>
            <a:pPr marL="342900" indent="-342900" algn="l">
              <a:buFont typeface="Arial" panose="020B0604020202020204" pitchFamily="34" charset="0"/>
              <a:buChar char="•"/>
            </a:pPr>
            <a:r>
              <a:rPr lang="en-AU" sz="2400" b="0" i="0" dirty="0">
                <a:effectLst/>
                <a:highlight>
                  <a:srgbClr val="FFFFFF"/>
                </a:highlight>
                <a:latin typeface="Arial" panose="020B0604020202020204" pitchFamily="34" charset="0"/>
                <a:cs typeface="Arial" panose="020B0604020202020204" pitchFamily="34" charset="0"/>
              </a:rPr>
              <a:t>Polio is an illness caused by a virus which mainly affects nerves in the spinal cord or brain stem.  Occurs mostly in children under 5 years of age. </a:t>
            </a:r>
          </a:p>
          <a:p>
            <a:pPr algn="l"/>
            <a:endParaRPr lang="en-AU" sz="2400" b="0" i="0" dirty="0">
              <a:effectLst/>
              <a:highlight>
                <a:srgbClr val="D3E3FD"/>
              </a:highlight>
              <a:latin typeface="Arial" panose="020B0604020202020204" pitchFamily="34" charset="0"/>
              <a:cs typeface="Arial" panose="020B0604020202020204" pitchFamily="34" charset="0"/>
            </a:endParaRPr>
          </a:p>
          <a:p>
            <a:pPr marL="342900" indent="-342900" algn="l">
              <a:buFont typeface="Arial" panose="020B0604020202020204" pitchFamily="34" charset="0"/>
              <a:buChar char="•"/>
            </a:pPr>
            <a:r>
              <a:rPr lang="en-AU" sz="2400" b="0" i="0" dirty="0">
                <a:effectLst/>
                <a:highlight>
                  <a:srgbClr val="FFFFFF"/>
                </a:highlight>
                <a:latin typeface="Arial" panose="020B0604020202020204" pitchFamily="34" charset="0"/>
                <a:cs typeface="Arial" panose="020B0604020202020204" pitchFamily="34" charset="0"/>
              </a:rPr>
              <a:t>The virus is transmitted by person-to-person spread mainly through the faecal-oral route or, less frequently, by a common vehicle (for example, contaminated water or food). </a:t>
            </a:r>
            <a:endParaRPr lang="en-AU" sz="2400" b="0" i="0" dirty="0">
              <a:effectLst/>
              <a:highlight>
                <a:srgbClr val="D3E3FD"/>
              </a:highlight>
              <a:latin typeface="Arial" panose="020B0604020202020204" pitchFamily="34" charset="0"/>
              <a:cs typeface="Arial" panose="020B0604020202020204" pitchFamily="34" charset="0"/>
            </a:endParaRPr>
          </a:p>
          <a:p>
            <a:pPr marL="342900" indent="-342900" algn="l">
              <a:buFont typeface="Arial" panose="020B0604020202020204" pitchFamily="34" charset="0"/>
              <a:buChar char="•"/>
            </a:pPr>
            <a:endParaRPr lang="en-AU" sz="2400" dirty="0">
              <a:highlight>
                <a:srgbClr val="D3E3FD"/>
              </a:highlight>
              <a:latin typeface="Arial" panose="020B0604020202020204" pitchFamily="34" charset="0"/>
              <a:cs typeface="Arial" panose="020B0604020202020204" pitchFamily="34" charset="0"/>
            </a:endParaRPr>
          </a:p>
          <a:p>
            <a:pPr marL="342900" indent="-342900" algn="l">
              <a:buFont typeface="Arial" panose="020B0604020202020204" pitchFamily="34" charset="0"/>
              <a:buChar char="•"/>
            </a:pPr>
            <a:r>
              <a:rPr lang="en-AU" sz="2400" b="0" i="0" dirty="0">
                <a:effectLst/>
                <a:latin typeface="Arial" panose="020B0604020202020204" pitchFamily="34" charset="0"/>
                <a:cs typeface="Arial" panose="020B0604020202020204" pitchFamily="34" charset="0"/>
              </a:rPr>
              <a:t>3 types of wild poliovirus (WPV): type 1, type 2, and type 3. Must protect against all three through vaccinations.</a:t>
            </a:r>
          </a:p>
          <a:p>
            <a:pPr marL="342900" indent="-342900" algn="l">
              <a:buFont typeface="Arial" panose="020B0604020202020204" pitchFamily="34" charset="0"/>
              <a:buChar char="•"/>
            </a:pPr>
            <a:endParaRPr lang="en-AU" sz="2400" b="0" i="0" dirty="0">
              <a:effectLst/>
              <a:latin typeface="Arial" panose="020B0604020202020204" pitchFamily="34" charset="0"/>
              <a:cs typeface="Arial" panose="020B0604020202020204" pitchFamily="34" charset="0"/>
            </a:endParaRPr>
          </a:p>
          <a:p>
            <a:pPr marL="342900" indent="-342900" algn="l">
              <a:buFont typeface="Arial" panose="020B0604020202020204" pitchFamily="34" charset="0"/>
              <a:buChar char="•"/>
            </a:pPr>
            <a:r>
              <a:rPr lang="en-AU" sz="2400" b="0" i="0" dirty="0">
                <a:effectLst/>
                <a:latin typeface="Arial" panose="020B0604020202020204" pitchFamily="34" charset="0"/>
                <a:cs typeface="Arial" panose="020B0604020202020204" pitchFamily="34" charset="0"/>
              </a:rPr>
              <a:t>Only type 1 wild poliovirus remains. Type 2 declared eradicated September 2015 &amp; Type 3 in October 2019.</a:t>
            </a:r>
          </a:p>
        </p:txBody>
      </p:sp>
      <p:pic>
        <p:nvPicPr>
          <p:cNvPr id="5" name="Picture 4">
            <a:extLst>
              <a:ext uri="{FF2B5EF4-FFF2-40B4-BE49-F238E27FC236}">
                <a16:creationId xmlns:a16="http://schemas.microsoft.com/office/drawing/2014/main" id="{FB43BF14-962D-F7E7-0D28-4734DDCE0735}"/>
              </a:ext>
            </a:extLst>
          </p:cNvPr>
          <p:cNvPicPr>
            <a:picLocks noChangeAspect="1"/>
          </p:cNvPicPr>
          <p:nvPr/>
        </p:nvPicPr>
        <p:blipFill>
          <a:blip r:embed="rId2"/>
          <a:stretch>
            <a:fillRect/>
          </a:stretch>
        </p:blipFill>
        <p:spPr>
          <a:xfrm>
            <a:off x="10569690" y="231014"/>
            <a:ext cx="1233103" cy="1233103"/>
          </a:xfrm>
          <a:prstGeom prst="rect">
            <a:avLst/>
          </a:prstGeom>
        </p:spPr>
      </p:pic>
    </p:spTree>
    <p:extLst>
      <p:ext uri="{BB962C8B-B14F-4D97-AF65-F5344CB8AC3E}">
        <p14:creationId xmlns:p14="http://schemas.microsoft.com/office/powerpoint/2010/main" val="21609528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3255A-4B4B-5A49-22A8-FA2A4B20CCE2}"/>
              </a:ext>
            </a:extLst>
          </p:cNvPr>
          <p:cNvSpPr>
            <a:spLocks noGrp="1"/>
          </p:cNvSpPr>
          <p:nvPr>
            <p:ph type="title"/>
          </p:nvPr>
        </p:nvSpPr>
        <p:spPr>
          <a:xfrm>
            <a:off x="703385" y="0"/>
            <a:ext cx="10515600" cy="1325563"/>
          </a:xfrm>
        </p:spPr>
        <p:txBody>
          <a:bodyPr/>
          <a:lstStyle/>
          <a:p>
            <a:pPr algn="ctr"/>
            <a:r>
              <a:rPr lang="en-AU" b="1" dirty="0">
                <a:solidFill>
                  <a:schemeClr val="accent1">
                    <a:lumMod val="75000"/>
                  </a:schemeClr>
                </a:solidFill>
              </a:rPr>
              <a:t>End Polio Update</a:t>
            </a:r>
          </a:p>
        </p:txBody>
      </p:sp>
      <p:sp>
        <p:nvSpPr>
          <p:cNvPr id="3" name="Content Placeholder 2">
            <a:extLst>
              <a:ext uri="{FF2B5EF4-FFF2-40B4-BE49-F238E27FC236}">
                <a16:creationId xmlns:a16="http://schemas.microsoft.com/office/drawing/2014/main" id="{1C01B728-BE87-563E-C020-AC876DF78466}"/>
              </a:ext>
            </a:extLst>
          </p:cNvPr>
          <p:cNvSpPr>
            <a:spLocks noGrp="1"/>
          </p:cNvSpPr>
          <p:nvPr>
            <p:ph idx="1"/>
          </p:nvPr>
        </p:nvSpPr>
        <p:spPr>
          <a:xfrm>
            <a:off x="703385" y="984738"/>
            <a:ext cx="10650415" cy="5514536"/>
          </a:xfrm>
        </p:spPr>
        <p:txBody>
          <a:bodyPr>
            <a:normAutofit fontScale="77500" lnSpcReduction="20000"/>
          </a:bodyPr>
          <a:lstStyle/>
          <a:p>
            <a:pPr marL="0" indent="0">
              <a:buNone/>
            </a:pPr>
            <a:r>
              <a:rPr lang="en-AU" sz="3800" b="1" dirty="0"/>
              <a:t>GAZA</a:t>
            </a:r>
          </a:p>
          <a:p>
            <a:pPr lvl="1"/>
            <a:endParaRPr lang="en-AU" sz="2600" dirty="0">
              <a:latin typeface="Arial" panose="020B0604020202020204" pitchFamily="34" charset="0"/>
              <a:cs typeface="Arial" panose="020B0604020202020204" pitchFamily="34" charset="0"/>
            </a:endParaRPr>
          </a:p>
          <a:p>
            <a:pPr marL="108000" lvl="1" indent="-252000">
              <a:buFont typeface="Wingdings" panose="05000000000000000000" pitchFamily="2" charset="2"/>
              <a:buChar char="Ø"/>
            </a:pPr>
            <a:r>
              <a:rPr lang="en-AU" sz="2600" dirty="0">
                <a:latin typeface="Arial" panose="020B0604020202020204" pitchFamily="34" charset="0"/>
                <a:cs typeface="Arial" panose="020B0604020202020204" pitchFamily="34" charset="0"/>
              </a:rPr>
              <a:t>Gaza Health Ministry confirmed10 month old contracts Gaza’s first case of polio in 25 years.  Tests being conducted for 3 other children.</a:t>
            </a:r>
          </a:p>
          <a:p>
            <a:pPr marL="108000" lvl="1" indent="-252000">
              <a:buFont typeface="Wingdings" panose="05000000000000000000" pitchFamily="2" charset="2"/>
              <a:buChar char="Ø"/>
            </a:pPr>
            <a:endParaRPr lang="en-AU" sz="2600" dirty="0">
              <a:latin typeface="Arial" panose="020B0604020202020204" pitchFamily="34" charset="0"/>
              <a:cs typeface="Arial" panose="020B0604020202020204" pitchFamily="34" charset="0"/>
            </a:endParaRPr>
          </a:p>
          <a:p>
            <a:pPr marL="108000" lvl="1" indent="-252000">
              <a:buFont typeface="Wingdings" panose="05000000000000000000" pitchFamily="2" charset="2"/>
              <a:buChar char="Ø"/>
            </a:pPr>
            <a:r>
              <a:rPr lang="en-AU" sz="2600" dirty="0">
                <a:latin typeface="Arial" panose="020B0604020202020204" pitchFamily="34" charset="0"/>
                <a:cs typeface="Arial" panose="020B0604020202020204" pitchFamily="34" charset="0"/>
              </a:rPr>
              <a:t>Type 2 polio virus has been detected in 6 wastewater sites in late June in Khan Younis and Deir al-Balah – governorates of Gaza.  </a:t>
            </a:r>
          </a:p>
          <a:p>
            <a:pPr marL="108000" lvl="1" indent="-252000">
              <a:buFont typeface="Wingdings" panose="05000000000000000000" pitchFamily="2" charset="2"/>
              <a:buChar char="Ø"/>
            </a:pPr>
            <a:endParaRPr lang="en-AU" sz="2600" dirty="0">
              <a:latin typeface="Arial" panose="020B0604020202020204" pitchFamily="34" charset="0"/>
              <a:cs typeface="Arial" panose="020B0604020202020204" pitchFamily="34" charset="0"/>
            </a:endParaRPr>
          </a:p>
          <a:p>
            <a:pPr marL="108000" lvl="1" indent="-252000">
              <a:buFont typeface="Wingdings" panose="05000000000000000000" pitchFamily="2" charset="2"/>
              <a:buChar char="Ø"/>
            </a:pPr>
            <a:r>
              <a:rPr lang="en-AU" sz="2600" dirty="0">
                <a:latin typeface="Arial" panose="020B0604020202020204" pitchFamily="34" charset="0"/>
                <a:cs typeface="Arial" panose="020B0604020202020204" pitchFamily="34" charset="0"/>
              </a:rPr>
              <a:t>Indications are virus has been circulating for some time (September 2023) &amp; closely related to a strain circulating in Egypt in the second half of 2023  (Global Polio Eradication Initiative).</a:t>
            </a:r>
          </a:p>
          <a:p>
            <a:pPr marL="108000" lvl="1" indent="-252000">
              <a:buFont typeface="Wingdings" panose="05000000000000000000" pitchFamily="2" charset="2"/>
              <a:buChar char="Ø"/>
            </a:pPr>
            <a:endParaRPr lang="en-AU" sz="2600" dirty="0">
              <a:latin typeface="Arial" panose="020B0604020202020204" pitchFamily="34" charset="0"/>
              <a:cs typeface="Arial" panose="020B0604020202020204" pitchFamily="34" charset="0"/>
            </a:endParaRPr>
          </a:p>
          <a:p>
            <a:pPr marL="108000" lvl="1" indent="-252000">
              <a:buFont typeface="Wingdings" panose="05000000000000000000" pitchFamily="2" charset="2"/>
              <a:buChar char="Ø"/>
            </a:pPr>
            <a:r>
              <a:rPr lang="en-AU" sz="2600" b="0" i="0" dirty="0">
                <a:effectLst/>
                <a:highlight>
                  <a:srgbClr val="FFFFFF"/>
                </a:highlight>
                <a:latin typeface="Arial" panose="020B0604020202020204" pitchFamily="34" charset="0"/>
                <a:cs typeface="Arial" panose="020B0604020202020204" pitchFamily="34" charset="0"/>
              </a:rPr>
              <a:t>UN Secretary-General António Guterres has called for warring parties in Gaza to lay down their arms to allow vaccination</a:t>
            </a:r>
            <a:r>
              <a:rPr lang="en-AU" sz="2600" dirty="0">
                <a:highlight>
                  <a:srgbClr val="FFFFFF"/>
                </a:highlight>
                <a:latin typeface="Arial" panose="020B0604020202020204" pitchFamily="34" charset="0"/>
                <a:cs typeface="Arial" panose="020B0604020202020204" pitchFamily="34" charset="0"/>
              </a:rPr>
              <a:t> program. </a:t>
            </a:r>
          </a:p>
          <a:p>
            <a:pPr marL="108000" lvl="1" indent="-252000">
              <a:buFont typeface="Wingdings" panose="05000000000000000000" pitchFamily="2" charset="2"/>
              <a:buChar char="Ø"/>
            </a:pPr>
            <a:endParaRPr lang="en-AU" sz="2600" b="0" i="0" dirty="0">
              <a:effectLst/>
              <a:highlight>
                <a:srgbClr val="FFFFFF"/>
              </a:highlight>
              <a:latin typeface="Arial" panose="020B0604020202020204" pitchFamily="34" charset="0"/>
              <a:cs typeface="Arial" panose="020B0604020202020204" pitchFamily="34" charset="0"/>
            </a:endParaRPr>
          </a:p>
          <a:p>
            <a:pPr marL="0" indent="0">
              <a:spcAft>
                <a:spcPts val="600"/>
              </a:spcAft>
              <a:buNone/>
            </a:pPr>
            <a:r>
              <a:rPr lang="en-AU" sz="2600" i="0" dirty="0">
                <a:effectLst/>
                <a:highlight>
                  <a:srgbClr val="FFFFFF"/>
                </a:highlight>
                <a:latin typeface="Arial" panose="020B0604020202020204" pitchFamily="34" charset="0"/>
                <a:cs typeface="Arial" panose="020B0604020202020204" pitchFamily="34" charset="0"/>
              </a:rPr>
              <a:t>WHO and UNICEF - Two rounds of a polio vaccination campaign are expected to be launched at the end of August and September 2024 across the Gaza Strip to prevent the spread of circulating variant type 2 poliovirus (cVDPV2).  </a:t>
            </a:r>
          </a:p>
          <a:p>
            <a:pPr marL="0" indent="0">
              <a:spcAft>
                <a:spcPts val="600"/>
              </a:spcAft>
              <a:buNone/>
            </a:pPr>
            <a:r>
              <a:rPr lang="en-AU" sz="2600" i="0" dirty="0">
                <a:effectLst/>
                <a:highlight>
                  <a:srgbClr val="FFFFFF"/>
                </a:highlight>
                <a:latin typeface="Arial" panose="020B0604020202020204" pitchFamily="34" charset="0"/>
                <a:cs typeface="Arial" panose="020B0604020202020204" pitchFamily="34" charset="0"/>
              </a:rPr>
              <a:t>WHO and UNICEF request all parties to the conflict to implement humanitarian pauses in the Gaza Strip for seven days to allow for two rounds of vaccination campaigns to take place. </a:t>
            </a:r>
          </a:p>
          <a:p>
            <a:pPr lvl="1"/>
            <a:endParaRPr lang="en-AU"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4F35D272-0DC5-FBA9-7D90-A52E7C2DDFDD}"/>
              </a:ext>
            </a:extLst>
          </p:cNvPr>
          <p:cNvPicPr>
            <a:picLocks noChangeAspect="1"/>
          </p:cNvPicPr>
          <p:nvPr/>
        </p:nvPicPr>
        <p:blipFill>
          <a:blip r:embed="rId2"/>
          <a:stretch>
            <a:fillRect/>
          </a:stretch>
        </p:blipFill>
        <p:spPr>
          <a:xfrm>
            <a:off x="10872865" y="189021"/>
            <a:ext cx="1231499" cy="1231499"/>
          </a:xfrm>
          <a:prstGeom prst="rect">
            <a:avLst/>
          </a:prstGeom>
        </p:spPr>
      </p:pic>
    </p:spTree>
    <p:extLst>
      <p:ext uri="{BB962C8B-B14F-4D97-AF65-F5344CB8AC3E}">
        <p14:creationId xmlns:p14="http://schemas.microsoft.com/office/powerpoint/2010/main" val="18830936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3255A-4B4B-5A49-22A8-FA2A4B20CCE2}"/>
              </a:ext>
            </a:extLst>
          </p:cNvPr>
          <p:cNvSpPr>
            <a:spLocks noGrp="1"/>
          </p:cNvSpPr>
          <p:nvPr>
            <p:ph type="title"/>
          </p:nvPr>
        </p:nvSpPr>
        <p:spPr>
          <a:xfrm>
            <a:off x="838200" y="-164625"/>
            <a:ext cx="10515600" cy="1325563"/>
          </a:xfrm>
        </p:spPr>
        <p:txBody>
          <a:bodyPr/>
          <a:lstStyle/>
          <a:p>
            <a:pPr algn="ctr"/>
            <a:r>
              <a:rPr lang="en-AU" b="1" dirty="0">
                <a:solidFill>
                  <a:schemeClr val="accent1">
                    <a:lumMod val="75000"/>
                  </a:schemeClr>
                </a:solidFill>
              </a:rPr>
              <a:t>End Polio Update cont.…</a:t>
            </a:r>
          </a:p>
        </p:txBody>
      </p:sp>
      <p:sp>
        <p:nvSpPr>
          <p:cNvPr id="3" name="Content Placeholder 2">
            <a:extLst>
              <a:ext uri="{FF2B5EF4-FFF2-40B4-BE49-F238E27FC236}">
                <a16:creationId xmlns:a16="http://schemas.microsoft.com/office/drawing/2014/main" id="{1C01B728-BE87-563E-C020-AC876DF78466}"/>
              </a:ext>
            </a:extLst>
          </p:cNvPr>
          <p:cNvSpPr>
            <a:spLocks noGrp="1"/>
          </p:cNvSpPr>
          <p:nvPr>
            <p:ph idx="1"/>
          </p:nvPr>
        </p:nvSpPr>
        <p:spPr>
          <a:xfrm>
            <a:off x="838199" y="1311189"/>
            <a:ext cx="10515600" cy="4910871"/>
          </a:xfrm>
        </p:spPr>
        <p:txBody>
          <a:bodyPr>
            <a:normAutofit lnSpcReduction="10000"/>
          </a:bodyPr>
          <a:lstStyle/>
          <a:p>
            <a:pPr marL="0" indent="0">
              <a:buNone/>
            </a:pPr>
            <a:r>
              <a:rPr lang="en-AU" sz="3800" b="1" dirty="0"/>
              <a:t>Afghanistan and Pakistan</a:t>
            </a:r>
          </a:p>
          <a:p>
            <a:pPr marL="0" indent="0">
              <a:buNone/>
            </a:pPr>
            <a:endParaRPr lang="en-AU" sz="1600" b="1" dirty="0"/>
          </a:p>
          <a:p>
            <a:pPr lvl="1">
              <a:spcAft>
                <a:spcPts val="600"/>
              </a:spcAft>
              <a:buFont typeface="Wingdings" panose="05000000000000000000" pitchFamily="2" charset="2"/>
              <a:buChar char="Ø"/>
            </a:pPr>
            <a:r>
              <a:rPr lang="en-AU" sz="3200" b="0" i="0" dirty="0">
                <a:solidFill>
                  <a:srgbClr val="222F3A"/>
                </a:solidFill>
                <a:effectLst/>
                <a:highlight>
                  <a:srgbClr val="FFFFFF"/>
                </a:highlight>
                <a:latin typeface="Arial" panose="020B0604020202020204" pitchFamily="34" charset="0"/>
                <a:cs typeface="Arial" panose="020B0604020202020204" pitchFamily="34" charset="0"/>
              </a:rPr>
              <a:t>GPEI has recorded </a:t>
            </a:r>
            <a:r>
              <a:rPr lang="en-AU" sz="3200" b="1" i="0" dirty="0">
                <a:solidFill>
                  <a:srgbClr val="222F3A"/>
                </a:solidFill>
                <a:effectLst/>
                <a:highlight>
                  <a:srgbClr val="FFFFFF"/>
                </a:highlight>
                <a:latin typeface="Arial" panose="020B0604020202020204" pitchFamily="34" charset="0"/>
                <a:cs typeface="Arial" panose="020B0604020202020204" pitchFamily="34" charset="0"/>
              </a:rPr>
              <a:t>9 </a:t>
            </a:r>
            <a:r>
              <a:rPr lang="en-AU" sz="3200" b="0" i="0" dirty="0">
                <a:solidFill>
                  <a:srgbClr val="222F3A"/>
                </a:solidFill>
                <a:effectLst/>
                <a:highlight>
                  <a:srgbClr val="FFFFFF"/>
                </a:highlight>
                <a:latin typeface="Arial" panose="020B0604020202020204" pitchFamily="34" charset="0"/>
                <a:cs typeface="Arial" panose="020B0604020202020204" pitchFamily="34" charset="0"/>
              </a:rPr>
              <a:t>polio cases in Afghanistan so far in 2024</a:t>
            </a:r>
          </a:p>
          <a:p>
            <a:pPr lvl="1">
              <a:spcAft>
                <a:spcPts val="600"/>
              </a:spcAft>
              <a:buFont typeface="Wingdings" panose="05000000000000000000" pitchFamily="2" charset="2"/>
              <a:buChar char="Ø"/>
            </a:pPr>
            <a:r>
              <a:rPr lang="en-AU" sz="3200" b="0" i="0" dirty="0">
                <a:solidFill>
                  <a:srgbClr val="222F3A"/>
                </a:solidFill>
                <a:effectLst/>
                <a:highlight>
                  <a:srgbClr val="FFFFFF"/>
                </a:highlight>
                <a:latin typeface="Arial" panose="020B0604020202020204" pitchFamily="34" charset="0"/>
                <a:cs typeface="Arial" panose="020B0604020202020204" pitchFamily="34" charset="0"/>
              </a:rPr>
              <a:t>Pakistan recorded 6 cases of poliovirus in 2023 and has reported</a:t>
            </a:r>
            <a:r>
              <a:rPr lang="en-AU" sz="3200" b="1" i="0" dirty="0">
                <a:solidFill>
                  <a:srgbClr val="222F3A"/>
                </a:solidFill>
                <a:effectLst/>
                <a:highlight>
                  <a:srgbClr val="FFFFFF"/>
                </a:highlight>
                <a:latin typeface="Arial" panose="020B0604020202020204" pitchFamily="34" charset="0"/>
                <a:cs typeface="Arial" panose="020B0604020202020204" pitchFamily="34" charset="0"/>
              </a:rPr>
              <a:t> 8 </a:t>
            </a:r>
            <a:r>
              <a:rPr lang="en-AU" sz="3200" b="0" i="0" dirty="0">
                <a:solidFill>
                  <a:srgbClr val="222F3A"/>
                </a:solidFill>
                <a:effectLst/>
                <a:highlight>
                  <a:srgbClr val="FFFFFF"/>
                </a:highlight>
                <a:latin typeface="Arial" panose="020B0604020202020204" pitchFamily="34" charset="0"/>
                <a:cs typeface="Arial" panose="020B0604020202020204" pitchFamily="34" charset="0"/>
              </a:rPr>
              <a:t>cases so far this year. According to the GPEI data, the worldwide case count stood at 17, now possibly 21.</a:t>
            </a:r>
          </a:p>
          <a:p>
            <a:pPr lvl="1">
              <a:spcAft>
                <a:spcPts val="600"/>
              </a:spcAft>
              <a:buFont typeface="Wingdings" panose="05000000000000000000" pitchFamily="2" charset="2"/>
              <a:buChar char="Ø"/>
            </a:pPr>
            <a:r>
              <a:rPr lang="en-AU" sz="3200" b="0" i="0" dirty="0">
                <a:solidFill>
                  <a:srgbClr val="222F3A"/>
                </a:solidFill>
                <a:effectLst/>
                <a:highlight>
                  <a:srgbClr val="FFFFFF"/>
                </a:highlight>
                <a:latin typeface="Arial" panose="020B0604020202020204" pitchFamily="34" charset="0"/>
                <a:cs typeface="Arial" panose="020B0604020202020204" pitchFamily="34" charset="0"/>
              </a:rPr>
              <a:t>The WHO has reported 44 positive wild poliovirus environmental samples from Afghanistan and 211 from Pakistan to date in 2024.</a:t>
            </a:r>
          </a:p>
          <a:p>
            <a:pPr lvl="1"/>
            <a:endParaRPr lang="en-AU" sz="2600" b="0" i="0" dirty="0">
              <a:effectLst/>
              <a:highlight>
                <a:srgbClr val="FFFFFF"/>
              </a:highlight>
              <a:latin typeface="Arial" panose="020B0604020202020204" pitchFamily="34" charset="0"/>
              <a:cs typeface="Arial" panose="020B0604020202020204" pitchFamily="34" charset="0"/>
            </a:endParaRPr>
          </a:p>
          <a:p>
            <a:pPr lvl="1"/>
            <a:endParaRPr lang="en-AU"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EEFCE797-6E46-67E2-5622-EE49142FC05F}"/>
              </a:ext>
            </a:extLst>
          </p:cNvPr>
          <p:cNvPicPr>
            <a:picLocks noChangeAspect="1"/>
          </p:cNvPicPr>
          <p:nvPr/>
        </p:nvPicPr>
        <p:blipFill>
          <a:blip r:embed="rId2"/>
          <a:stretch>
            <a:fillRect/>
          </a:stretch>
        </p:blipFill>
        <p:spPr>
          <a:xfrm>
            <a:off x="10738050" y="224795"/>
            <a:ext cx="1231499" cy="1231499"/>
          </a:xfrm>
          <a:prstGeom prst="rect">
            <a:avLst/>
          </a:prstGeom>
        </p:spPr>
      </p:pic>
    </p:spTree>
    <p:extLst>
      <p:ext uri="{BB962C8B-B14F-4D97-AF65-F5344CB8AC3E}">
        <p14:creationId xmlns:p14="http://schemas.microsoft.com/office/powerpoint/2010/main" val="16021374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A983DF-6A10-B67A-B9AE-066FB91662BF}"/>
              </a:ext>
            </a:extLst>
          </p:cNvPr>
          <p:cNvSpPr>
            <a:spLocks noGrp="1"/>
          </p:cNvSpPr>
          <p:nvPr>
            <p:ph idx="1"/>
          </p:nvPr>
        </p:nvSpPr>
        <p:spPr>
          <a:xfrm>
            <a:off x="534572" y="1927274"/>
            <a:ext cx="10944665" cy="4712677"/>
          </a:xfrm>
        </p:spPr>
        <p:txBody>
          <a:bodyPr>
            <a:normAutofit fontScale="92500" lnSpcReduction="10000"/>
          </a:bodyPr>
          <a:lstStyle/>
          <a:p>
            <a:pPr marL="0" indent="0">
              <a:buNone/>
            </a:pPr>
            <a:r>
              <a:rPr lang="en-AU" sz="3900" b="1" dirty="0">
                <a:hlinkClick r:id="rId2"/>
              </a:rPr>
              <a:t>One Day. One Focus: Ending Polio</a:t>
            </a:r>
          </a:p>
          <a:p>
            <a:pPr marL="0" indent="0">
              <a:buNone/>
            </a:pPr>
            <a:endParaRPr lang="en-AU" b="1" dirty="0">
              <a:hlinkClick r:id="rId2"/>
            </a:endParaRPr>
          </a:p>
          <a:p>
            <a:pPr marL="0" indent="0">
              <a:buNone/>
            </a:pPr>
            <a:r>
              <a:rPr lang="en-AU" b="1" dirty="0">
                <a:hlinkClick r:id="rId2"/>
              </a:rPr>
              <a:t>https://www.endpolio.org/world-polio-day-resources</a:t>
            </a:r>
            <a:endParaRPr lang="en-AU" b="1" dirty="0"/>
          </a:p>
          <a:p>
            <a:endParaRPr lang="en-AU" dirty="0"/>
          </a:p>
          <a:p>
            <a:pPr lvl="1"/>
            <a:r>
              <a:rPr lang="en-AU" sz="3300" b="1" dirty="0">
                <a:solidFill>
                  <a:schemeClr val="accent1">
                    <a:lumMod val="75000"/>
                  </a:schemeClr>
                </a:solidFill>
              </a:rPr>
              <a:t>Social Media Assets</a:t>
            </a:r>
          </a:p>
          <a:p>
            <a:pPr lvl="1"/>
            <a:r>
              <a:rPr lang="en-AU" sz="3300" b="1" dirty="0">
                <a:solidFill>
                  <a:schemeClr val="accent1">
                    <a:lumMod val="75000"/>
                  </a:schemeClr>
                </a:solidFill>
              </a:rPr>
              <a:t>Videos </a:t>
            </a:r>
          </a:p>
          <a:p>
            <a:pPr lvl="1"/>
            <a:r>
              <a:rPr lang="en-AU" sz="3300" b="1" dirty="0">
                <a:solidFill>
                  <a:schemeClr val="accent1">
                    <a:lumMod val="75000"/>
                  </a:schemeClr>
                </a:solidFill>
              </a:rPr>
              <a:t>Event Backdrops</a:t>
            </a:r>
          </a:p>
          <a:p>
            <a:pPr lvl="1"/>
            <a:r>
              <a:rPr lang="en-AU" sz="3300" b="1" dirty="0">
                <a:solidFill>
                  <a:schemeClr val="accent1">
                    <a:lumMod val="75000"/>
                  </a:schemeClr>
                </a:solidFill>
              </a:rPr>
              <a:t>Event templates</a:t>
            </a:r>
          </a:p>
          <a:p>
            <a:pPr lvl="1"/>
            <a:r>
              <a:rPr lang="en-AU" sz="3300" b="1" dirty="0">
                <a:solidFill>
                  <a:schemeClr val="accent1">
                    <a:lumMod val="75000"/>
                  </a:schemeClr>
                </a:solidFill>
              </a:rPr>
              <a:t>Public Relations Templates</a:t>
            </a:r>
          </a:p>
          <a:p>
            <a:pPr lvl="1"/>
            <a:r>
              <a:rPr lang="en-AU" sz="3300" b="1" dirty="0">
                <a:solidFill>
                  <a:schemeClr val="accent1">
                    <a:lumMod val="75000"/>
                  </a:schemeClr>
                </a:solidFill>
              </a:rPr>
              <a:t>Other polio resources</a:t>
            </a:r>
          </a:p>
          <a:p>
            <a:pPr lvl="1"/>
            <a:endParaRPr lang="en-AU" dirty="0"/>
          </a:p>
          <a:p>
            <a:pPr lvl="1"/>
            <a:endParaRPr lang="en-AU" dirty="0"/>
          </a:p>
          <a:p>
            <a:pPr lvl="1"/>
            <a:endParaRPr lang="en-AU" dirty="0"/>
          </a:p>
          <a:p>
            <a:endParaRPr lang="en-AU" dirty="0"/>
          </a:p>
          <a:p>
            <a:endParaRPr lang="en-AU" dirty="0"/>
          </a:p>
          <a:p>
            <a:endParaRPr lang="en-AU" dirty="0"/>
          </a:p>
        </p:txBody>
      </p:sp>
      <p:pic>
        <p:nvPicPr>
          <p:cNvPr id="1028" name="Picture 4" descr="World Polio Day is 24 October">
            <a:extLst>
              <a:ext uri="{FF2B5EF4-FFF2-40B4-BE49-F238E27FC236}">
                <a16:creationId xmlns:a16="http://schemas.microsoft.com/office/drawing/2014/main" id="{43CE4A81-B968-D0C9-39AC-C7A31C4F95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389" y="0"/>
            <a:ext cx="11906250" cy="1790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31763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76709-3EC2-BA41-D706-E87145A415EE}"/>
              </a:ext>
            </a:extLst>
          </p:cNvPr>
          <p:cNvSpPr>
            <a:spLocks noGrp="1"/>
          </p:cNvSpPr>
          <p:nvPr>
            <p:ph type="title"/>
          </p:nvPr>
        </p:nvSpPr>
        <p:spPr>
          <a:noFill/>
        </p:spPr>
        <p:txBody>
          <a:bodyPr>
            <a:normAutofit fontScale="90000"/>
          </a:bodyPr>
          <a:lstStyle/>
          <a:p>
            <a:r>
              <a:rPr lang="en-AU" b="1" dirty="0">
                <a:effectLst>
                  <a:outerShdw blurRad="38100" dist="38100" dir="2700000" algn="tl">
                    <a:srgbClr val="000000">
                      <a:alpha val="43137"/>
                    </a:srgbClr>
                  </a:outerShdw>
                </a:effectLst>
              </a:rPr>
              <a:t>Together we End Polio Train ride  </a:t>
            </a:r>
            <a:br>
              <a:rPr lang="en-AU" b="1" dirty="0">
                <a:solidFill>
                  <a:schemeClr val="accent1">
                    <a:lumMod val="75000"/>
                  </a:schemeClr>
                </a:solidFill>
              </a:rPr>
            </a:br>
            <a:r>
              <a:rPr lang="en-AU" sz="4000" b="1" dirty="0">
                <a:solidFill>
                  <a:schemeClr val="accent1">
                    <a:lumMod val="75000"/>
                  </a:schemeClr>
                </a:solidFill>
              </a:rPr>
              <a:t>24</a:t>
            </a:r>
            <a:r>
              <a:rPr lang="en-AU" sz="4000" b="1" baseline="30000" dirty="0">
                <a:solidFill>
                  <a:schemeClr val="accent1">
                    <a:lumMod val="75000"/>
                  </a:schemeClr>
                </a:solidFill>
              </a:rPr>
              <a:t>th</a:t>
            </a:r>
            <a:r>
              <a:rPr lang="en-AU" sz="4000" b="1" dirty="0">
                <a:solidFill>
                  <a:schemeClr val="accent1">
                    <a:lumMod val="75000"/>
                  </a:schemeClr>
                </a:solidFill>
              </a:rPr>
              <a:t> October 2024</a:t>
            </a:r>
            <a:br>
              <a:rPr lang="en-AU" dirty="0"/>
            </a:br>
            <a:endParaRPr lang="en-AU" dirty="0"/>
          </a:p>
        </p:txBody>
      </p:sp>
      <p:sp>
        <p:nvSpPr>
          <p:cNvPr id="3" name="Content Placeholder 2">
            <a:extLst>
              <a:ext uri="{FF2B5EF4-FFF2-40B4-BE49-F238E27FC236}">
                <a16:creationId xmlns:a16="http://schemas.microsoft.com/office/drawing/2014/main" id="{56F55214-614D-71D3-492C-132A542EC508}"/>
              </a:ext>
            </a:extLst>
          </p:cNvPr>
          <p:cNvSpPr>
            <a:spLocks noGrp="1"/>
          </p:cNvSpPr>
          <p:nvPr>
            <p:ph idx="1"/>
          </p:nvPr>
        </p:nvSpPr>
        <p:spPr>
          <a:xfrm>
            <a:off x="731520" y="1690688"/>
            <a:ext cx="10874325" cy="4639774"/>
          </a:xfrm>
          <a:solidFill>
            <a:schemeClr val="accent1">
              <a:lumMod val="75000"/>
            </a:schemeClr>
          </a:solidFill>
        </p:spPr>
        <p:txBody>
          <a:bodyPr>
            <a:normAutofit fontScale="77500" lnSpcReduction="20000"/>
          </a:bodyPr>
          <a:lstStyle/>
          <a:p>
            <a:pPr>
              <a:lnSpc>
                <a:spcPct val="150000"/>
              </a:lnSpc>
            </a:pPr>
            <a:r>
              <a:rPr lang="en-AU" sz="3100" b="1" dirty="0">
                <a:solidFill>
                  <a:schemeClr val="bg1"/>
                </a:solidFill>
                <a:latin typeface="Arial" panose="020B0604020202020204" pitchFamily="34" charset="0"/>
                <a:cs typeface="Arial" panose="020B0604020202020204" pitchFamily="34" charset="0"/>
              </a:rPr>
              <a:t>Each club is asked to commit $1,950.</a:t>
            </a:r>
          </a:p>
          <a:p>
            <a:pPr>
              <a:lnSpc>
                <a:spcPct val="150000"/>
              </a:lnSpc>
            </a:pPr>
            <a:r>
              <a:rPr lang="en-AU" sz="3100" b="1" dirty="0">
                <a:solidFill>
                  <a:schemeClr val="bg1"/>
                </a:solidFill>
                <a:latin typeface="Arial" panose="020B0604020202020204" pitchFamily="34" charset="0"/>
                <a:cs typeface="Arial" panose="020B0604020202020204" pitchFamily="34" charset="0"/>
              </a:rPr>
              <a:t>Members can become a Polio Plus Society member – donate $1 per station – 195 stations.</a:t>
            </a:r>
          </a:p>
          <a:p>
            <a:pPr>
              <a:lnSpc>
                <a:spcPct val="150000"/>
              </a:lnSpc>
            </a:pPr>
            <a:r>
              <a:rPr lang="en-AU" sz="3100" b="1" dirty="0">
                <a:solidFill>
                  <a:schemeClr val="bg1"/>
                </a:solidFill>
                <a:latin typeface="Arial" panose="020B0604020202020204" pitchFamily="34" charset="0"/>
                <a:cs typeface="Arial" panose="020B0604020202020204" pitchFamily="34" charset="0"/>
              </a:rPr>
              <a:t>Train timetable will be out 4 weeks prior to event.</a:t>
            </a:r>
          </a:p>
          <a:p>
            <a:pPr>
              <a:lnSpc>
                <a:spcPct val="150000"/>
              </a:lnSpc>
            </a:pPr>
            <a:r>
              <a:rPr lang="en-AU" sz="3100" b="1" dirty="0">
                <a:solidFill>
                  <a:schemeClr val="bg1"/>
                </a:solidFill>
                <a:latin typeface="Arial" panose="020B0604020202020204" pitchFamily="34" charset="0"/>
                <a:cs typeface="Arial" panose="020B0604020202020204" pitchFamily="34" charset="0"/>
              </a:rPr>
              <a:t>Need names of any doing full day 4.30-10.00pm before 6 September for free train travel.</a:t>
            </a:r>
          </a:p>
          <a:p>
            <a:pPr>
              <a:lnSpc>
                <a:spcPct val="150000"/>
              </a:lnSpc>
            </a:pPr>
            <a:r>
              <a:rPr lang="en-AU" sz="3100" b="1" dirty="0">
                <a:solidFill>
                  <a:schemeClr val="bg1"/>
                </a:solidFill>
                <a:latin typeface="Arial" panose="020B0604020202020204" pitchFamily="34" charset="0"/>
                <a:cs typeface="Arial" panose="020B0604020202020204" pitchFamily="34" charset="0"/>
              </a:rPr>
              <a:t>Goal is $100,000!</a:t>
            </a:r>
          </a:p>
          <a:p>
            <a:pPr>
              <a:lnSpc>
                <a:spcPct val="150000"/>
              </a:lnSpc>
            </a:pPr>
            <a:r>
              <a:rPr lang="en-AU" sz="3100" b="1" dirty="0">
                <a:solidFill>
                  <a:schemeClr val="bg1"/>
                </a:solidFill>
                <a:latin typeface="Arial" panose="020B0604020202020204" pitchFamily="34" charset="0"/>
                <a:cs typeface="Arial" panose="020B0604020202020204" pitchFamily="34" charset="0"/>
              </a:rPr>
              <a:t>Wear your End Polio shirt on the day.</a:t>
            </a:r>
          </a:p>
          <a:p>
            <a:endParaRPr lang="en-AU" dirty="0"/>
          </a:p>
          <a:p>
            <a:endParaRPr lang="en-AU" dirty="0"/>
          </a:p>
        </p:txBody>
      </p:sp>
      <p:pic>
        <p:nvPicPr>
          <p:cNvPr id="5" name="Picture 4">
            <a:extLst>
              <a:ext uri="{FF2B5EF4-FFF2-40B4-BE49-F238E27FC236}">
                <a16:creationId xmlns:a16="http://schemas.microsoft.com/office/drawing/2014/main" id="{31E1D8CA-1EC0-EA98-9B03-1FFD08D3F4EA}"/>
              </a:ext>
            </a:extLst>
          </p:cNvPr>
          <p:cNvPicPr>
            <a:picLocks noChangeAspect="1"/>
          </p:cNvPicPr>
          <p:nvPr/>
        </p:nvPicPr>
        <p:blipFill>
          <a:blip r:embed="rId2"/>
          <a:stretch>
            <a:fillRect/>
          </a:stretch>
        </p:blipFill>
        <p:spPr>
          <a:xfrm>
            <a:off x="10311617" y="145880"/>
            <a:ext cx="1406769" cy="1406769"/>
          </a:xfrm>
          <a:prstGeom prst="rect">
            <a:avLst/>
          </a:prstGeom>
        </p:spPr>
      </p:pic>
    </p:spTree>
    <p:extLst>
      <p:ext uri="{BB962C8B-B14F-4D97-AF65-F5344CB8AC3E}">
        <p14:creationId xmlns:p14="http://schemas.microsoft.com/office/powerpoint/2010/main" val="6775621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7284E-176C-36D5-C6E1-F9DD7B23E71A}"/>
              </a:ext>
            </a:extLst>
          </p:cNvPr>
          <p:cNvSpPr>
            <a:spLocks noGrp="1"/>
          </p:cNvSpPr>
          <p:nvPr>
            <p:ph type="title"/>
          </p:nvPr>
        </p:nvSpPr>
        <p:spPr/>
        <p:txBody>
          <a:bodyPr/>
          <a:lstStyle/>
          <a:p>
            <a:r>
              <a:rPr lang="en-AU" b="1" dirty="0">
                <a:solidFill>
                  <a:schemeClr val="accent1">
                    <a:lumMod val="75000"/>
                  </a:schemeClr>
                </a:solidFill>
              </a:rPr>
              <a:t>Other End Polio Activities  </a:t>
            </a:r>
          </a:p>
        </p:txBody>
      </p:sp>
      <p:sp>
        <p:nvSpPr>
          <p:cNvPr id="3" name="Content Placeholder 2">
            <a:extLst>
              <a:ext uri="{FF2B5EF4-FFF2-40B4-BE49-F238E27FC236}">
                <a16:creationId xmlns:a16="http://schemas.microsoft.com/office/drawing/2014/main" id="{92AE616D-AB5A-BB27-CD95-C814A1335E15}"/>
              </a:ext>
            </a:extLst>
          </p:cNvPr>
          <p:cNvSpPr>
            <a:spLocks noGrp="1"/>
          </p:cNvSpPr>
          <p:nvPr>
            <p:ph idx="1"/>
          </p:nvPr>
        </p:nvSpPr>
        <p:spPr/>
        <p:txBody>
          <a:bodyPr>
            <a:normAutofit lnSpcReduction="10000"/>
          </a:bodyPr>
          <a:lstStyle/>
          <a:p>
            <a:pPr marL="0" indent="0">
              <a:buNone/>
            </a:pPr>
            <a:r>
              <a:rPr lang="en-AU" b="1" dirty="0"/>
              <a:t>Polio Movie Events</a:t>
            </a:r>
          </a:p>
          <a:p>
            <a:pPr marL="0" indent="0">
              <a:buNone/>
            </a:pPr>
            <a:r>
              <a:rPr lang="en-AU" dirty="0"/>
              <a:t>Book through your local cinema.  More information on 9675 website – under End Polio.</a:t>
            </a:r>
          </a:p>
          <a:p>
            <a:pPr marL="0" indent="0">
              <a:buNone/>
            </a:pPr>
            <a:endParaRPr lang="en-AU" b="1" dirty="0"/>
          </a:p>
          <a:p>
            <a:pPr marL="0" indent="0">
              <a:buNone/>
            </a:pPr>
            <a:r>
              <a:rPr lang="en-AU" b="1" dirty="0"/>
              <a:t>Thelma - </a:t>
            </a:r>
            <a:r>
              <a:rPr lang="en-AU" b="1" dirty="0">
                <a:hlinkClick r:id="rId2"/>
              </a:rPr>
              <a:t>https://www.youtube.com/watch?v=yjAXlMtvKQg</a:t>
            </a:r>
            <a:endParaRPr lang="en-AU" b="1" dirty="0"/>
          </a:p>
          <a:p>
            <a:pPr marL="0" indent="0">
              <a:buNone/>
            </a:pPr>
            <a:r>
              <a:rPr lang="en-AU" b="1" dirty="0"/>
              <a:t>Bookings from 19</a:t>
            </a:r>
            <a:r>
              <a:rPr lang="en-AU" b="1" baseline="30000" dirty="0"/>
              <a:t>th</a:t>
            </a:r>
            <a:r>
              <a:rPr lang="en-AU" b="1" dirty="0"/>
              <a:t> August 2024</a:t>
            </a:r>
          </a:p>
          <a:p>
            <a:pPr marL="0" indent="0">
              <a:buNone/>
            </a:pPr>
            <a:endParaRPr lang="en-AU" b="1" dirty="0"/>
          </a:p>
          <a:p>
            <a:pPr marL="0" indent="0">
              <a:buNone/>
            </a:pPr>
            <a:r>
              <a:rPr lang="en-AU" b="1" dirty="0"/>
              <a:t>The Critic - </a:t>
            </a:r>
            <a:r>
              <a:rPr lang="en-AU" b="1" dirty="0">
                <a:hlinkClick r:id="rId3"/>
              </a:rPr>
              <a:t>https://www.youtube.com/watch?v=wRHzyeesTA4</a:t>
            </a:r>
            <a:endParaRPr lang="en-AU" b="1" dirty="0"/>
          </a:p>
          <a:p>
            <a:pPr marL="0" indent="0">
              <a:buNone/>
            </a:pPr>
            <a:r>
              <a:rPr lang="en-AU" b="1" dirty="0"/>
              <a:t>Bookings from 1</a:t>
            </a:r>
            <a:r>
              <a:rPr lang="en-AU" b="1" baseline="30000" dirty="0"/>
              <a:t>st</a:t>
            </a:r>
            <a:r>
              <a:rPr lang="en-AU" b="1" dirty="0"/>
              <a:t> September 2024</a:t>
            </a:r>
          </a:p>
        </p:txBody>
      </p:sp>
      <p:pic>
        <p:nvPicPr>
          <p:cNvPr id="6" name="Picture 5">
            <a:extLst>
              <a:ext uri="{FF2B5EF4-FFF2-40B4-BE49-F238E27FC236}">
                <a16:creationId xmlns:a16="http://schemas.microsoft.com/office/drawing/2014/main" id="{2F09DE1F-8600-C85D-0EF1-856BC00C572D}"/>
              </a:ext>
            </a:extLst>
          </p:cNvPr>
          <p:cNvPicPr>
            <a:picLocks noChangeAspect="1"/>
          </p:cNvPicPr>
          <p:nvPr/>
        </p:nvPicPr>
        <p:blipFill>
          <a:blip r:embed="rId4"/>
          <a:stretch>
            <a:fillRect/>
          </a:stretch>
        </p:blipFill>
        <p:spPr>
          <a:xfrm>
            <a:off x="10652699" y="178599"/>
            <a:ext cx="1402202" cy="1408298"/>
          </a:xfrm>
          <a:prstGeom prst="rect">
            <a:avLst/>
          </a:prstGeom>
        </p:spPr>
      </p:pic>
    </p:spTree>
    <p:extLst>
      <p:ext uri="{BB962C8B-B14F-4D97-AF65-F5344CB8AC3E}">
        <p14:creationId xmlns:p14="http://schemas.microsoft.com/office/powerpoint/2010/main" val="35866390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7862B-BAED-83EB-9A0D-95965692F9D3}"/>
              </a:ext>
            </a:extLst>
          </p:cNvPr>
          <p:cNvSpPr>
            <a:spLocks noGrp="1"/>
          </p:cNvSpPr>
          <p:nvPr>
            <p:ph type="title"/>
          </p:nvPr>
        </p:nvSpPr>
        <p:spPr/>
        <p:txBody>
          <a:bodyPr/>
          <a:lstStyle/>
          <a:p>
            <a:r>
              <a:rPr lang="en-AU" b="1" dirty="0">
                <a:solidFill>
                  <a:schemeClr val="accent1">
                    <a:lumMod val="75000"/>
                  </a:schemeClr>
                </a:solidFill>
              </a:rPr>
              <a:t>Other End Polio Activities </a:t>
            </a:r>
            <a:endParaRPr lang="en-AU" dirty="0"/>
          </a:p>
        </p:txBody>
      </p:sp>
      <p:sp>
        <p:nvSpPr>
          <p:cNvPr id="3" name="Content Placeholder 2">
            <a:extLst>
              <a:ext uri="{FF2B5EF4-FFF2-40B4-BE49-F238E27FC236}">
                <a16:creationId xmlns:a16="http://schemas.microsoft.com/office/drawing/2014/main" id="{54F7654F-50A2-D250-E605-5A2196649182}"/>
              </a:ext>
            </a:extLst>
          </p:cNvPr>
          <p:cNvSpPr>
            <a:spLocks noGrp="1"/>
          </p:cNvSpPr>
          <p:nvPr>
            <p:ph idx="1"/>
          </p:nvPr>
        </p:nvSpPr>
        <p:spPr/>
        <p:txBody>
          <a:bodyPr/>
          <a:lstStyle/>
          <a:p>
            <a:pPr marL="0" indent="0">
              <a:buNone/>
            </a:pPr>
            <a:r>
              <a:rPr lang="en-AU" b="1" dirty="0"/>
              <a:t>Two Upcoming Rotary Trips to do routine vaccinations in Agra India</a:t>
            </a:r>
          </a:p>
          <a:p>
            <a:r>
              <a:rPr lang="en-AU" dirty="0"/>
              <a:t>Trip1: October 2024 Polio Trip with Rotary Projects:</a:t>
            </a:r>
          </a:p>
          <a:p>
            <a:pPr marL="0" indent="0">
              <a:buNone/>
            </a:pPr>
            <a:r>
              <a:rPr lang="en-AU" dirty="0">
                <a:hlinkClick r:id="rId2"/>
              </a:rPr>
              <a:t>https://calindiatours.com/rotary-6860/default.aspx</a:t>
            </a:r>
            <a:endParaRPr lang="en-AU" dirty="0"/>
          </a:p>
          <a:p>
            <a:pPr marL="0" indent="0">
              <a:buNone/>
            </a:pPr>
            <a:endParaRPr lang="en-AU" dirty="0"/>
          </a:p>
          <a:p>
            <a:r>
              <a:rPr lang="en-AU" dirty="0"/>
              <a:t>Trip2: January 2025 Polio Trip with Rotary Projects:</a:t>
            </a:r>
          </a:p>
          <a:p>
            <a:pPr marL="0" indent="0">
              <a:buNone/>
            </a:pPr>
            <a:r>
              <a:rPr lang="en-AU" dirty="0">
                <a:hlinkClick r:id="rId3"/>
              </a:rPr>
              <a:t>https://calindiatours.com/india-polio-nid-tours/default.asp</a:t>
            </a:r>
            <a:endParaRPr lang="en-AU" dirty="0"/>
          </a:p>
          <a:p>
            <a:endParaRPr lang="en-AU" dirty="0"/>
          </a:p>
        </p:txBody>
      </p:sp>
      <p:pic>
        <p:nvPicPr>
          <p:cNvPr id="4" name="Picture 3">
            <a:extLst>
              <a:ext uri="{FF2B5EF4-FFF2-40B4-BE49-F238E27FC236}">
                <a16:creationId xmlns:a16="http://schemas.microsoft.com/office/drawing/2014/main" id="{DE0B57E7-EFD6-8D92-04A8-CCE0B13F13CC}"/>
              </a:ext>
            </a:extLst>
          </p:cNvPr>
          <p:cNvPicPr>
            <a:picLocks noChangeAspect="1"/>
          </p:cNvPicPr>
          <p:nvPr/>
        </p:nvPicPr>
        <p:blipFill>
          <a:blip r:embed="rId4"/>
          <a:stretch>
            <a:fillRect/>
          </a:stretch>
        </p:blipFill>
        <p:spPr>
          <a:xfrm>
            <a:off x="10652699" y="178599"/>
            <a:ext cx="1402202" cy="1408298"/>
          </a:xfrm>
          <a:prstGeom prst="rect">
            <a:avLst/>
          </a:prstGeom>
        </p:spPr>
      </p:pic>
    </p:spTree>
    <p:extLst>
      <p:ext uri="{BB962C8B-B14F-4D97-AF65-F5344CB8AC3E}">
        <p14:creationId xmlns:p14="http://schemas.microsoft.com/office/powerpoint/2010/main" val="16038487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7862B-BAED-83EB-9A0D-95965692F9D3}"/>
              </a:ext>
            </a:extLst>
          </p:cNvPr>
          <p:cNvSpPr>
            <a:spLocks noGrp="1"/>
          </p:cNvSpPr>
          <p:nvPr>
            <p:ph type="title"/>
          </p:nvPr>
        </p:nvSpPr>
        <p:spPr/>
        <p:txBody>
          <a:bodyPr/>
          <a:lstStyle/>
          <a:p>
            <a:r>
              <a:rPr lang="en-AU" b="1" dirty="0">
                <a:solidFill>
                  <a:schemeClr val="accent1">
                    <a:lumMod val="75000"/>
                  </a:schemeClr>
                </a:solidFill>
              </a:rPr>
              <a:t>Other End Polio Activities cont.…</a:t>
            </a:r>
            <a:endParaRPr lang="en-AU" dirty="0"/>
          </a:p>
        </p:txBody>
      </p:sp>
      <p:sp>
        <p:nvSpPr>
          <p:cNvPr id="3" name="Content Placeholder 2">
            <a:extLst>
              <a:ext uri="{FF2B5EF4-FFF2-40B4-BE49-F238E27FC236}">
                <a16:creationId xmlns:a16="http://schemas.microsoft.com/office/drawing/2014/main" id="{54F7654F-50A2-D250-E605-5A2196649182}"/>
              </a:ext>
            </a:extLst>
          </p:cNvPr>
          <p:cNvSpPr>
            <a:spLocks noGrp="1"/>
          </p:cNvSpPr>
          <p:nvPr>
            <p:ph idx="1"/>
          </p:nvPr>
        </p:nvSpPr>
        <p:spPr>
          <a:xfrm>
            <a:off x="627771" y="1378634"/>
            <a:ext cx="7559626" cy="5361037"/>
          </a:xfrm>
        </p:spPr>
        <p:txBody>
          <a:bodyPr>
            <a:normAutofit/>
          </a:bodyPr>
          <a:lstStyle/>
          <a:p>
            <a:pPr marL="0" indent="0">
              <a:buNone/>
            </a:pPr>
            <a:r>
              <a:rPr lang="en-AU" b="1" dirty="0"/>
              <a:t>End Polio Lions - the D9560 Passport Rotary Club </a:t>
            </a:r>
          </a:p>
          <a:p>
            <a:r>
              <a:rPr lang="en-AU" dirty="0"/>
              <a:t>The End Polio lions produced for the RI Convention in Singapore in May. The Lion is the national emblem of Singapore. Each lion sold for the equivalent of A$56, but clubs can set their own price when selling them.</a:t>
            </a:r>
          </a:p>
          <a:p>
            <a:endParaRPr lang="en-AU" dirty="0"/>
          </a:p>
          <a:p>
            <a:r>
              <a:rPr lang="en-AU" dirty="0"/>
              <a:t>There are 50 End Polio Lions in a box and each box costs A$500 plus freight from Singapore. </a:t>
            </a:r>
          </a:p>
          <a:p>
            <a:endParaRPr lang="en-AU" dirty="0"/>
          </a:p>
          <a:p>
            <a:pPr marL="0" indent="0">
              <a:buNone/>
            </a:pPr>
            <a:r>
              <a:rPr lang="en-AU" dirty="0"/>
              <a:t> Contact: Anne Maree Matthews, email: </a:t>
            </a:r>
            <a:r>
              <a:rPr lang="en-AU" dirty="0">
                <a:hlinkClick r:id="rId2"/>
              </a:rPr>
              <a:t>annematthews49@icloud.com</a:t>
            </a:r>
            <a:endParaRPr lang="en-AU" dirty="0"/>
          </a:p>
          <a:p>
            <a:pPr marL="0" indent="0">
              <a:buNone/>
            </a:pPr>
            <a:endParaRPr lang="en-AU" dirty="0"/>
          </a:p>
        </p:txBody>
      </p:sp>
      <p:pic>
        <p:nvPicPr>
          <p:cNvPr id="4" name="Picture 3">
            <a:extLst>
              <a:ext uri="{FF2B5EF4-FFF2-40B4-BE49-F238E27FC236}">
                <a16:creationId xmlns:a16="http://schemas.microsoft.com/office/drawing/2014/main" id="{D60B39EB-2BEA-733C-BB83-7B76958C0657}"/>
              </a:ext>
            </a:extLst>
          </p:cNvPr>
          <p:cNvPicPr>
            <a:picLocks noChangeAspect="1"/>
          </p:cNvPicPr>
          <p:nvPr/>
        </p:nvPicPr>
        <p:blipFill>
          <a:blip r:embed="rId3"/>
          <a:stretch>
            <a:fillRect/>
          </a:stretch>
        </p:blipFill>
        <p:spPr>
          <a:xfrm>
            <a:off x="10652699" y="178599"/>
            <a:ext cx="1402202" cy="1408298"/>
          </a:xfrm>
          <a:prstGeom prst="rect">
            <a:avLst/>
          </a:prstGeom>
        </p:spPr>
      </p:pic>
      <p:pic>
        <p:nvPicPr>
          <p:cNvPr id="6" name="Picture 5">
            <a:extLst>
              <a:ext uri="{FF2B5EF4-FFF2-40B4-BE49-F238E27FC236}">
                <a16:creationId xmlns:a16="http://schemas.microsoft.com/office/drawing/2014/main" id="{362D2ECF-D8E6-056D-F9C6-098B11C64A38}"/>
              </a:ext>
            </a:extLst>
          </p:cNvPr>
          <p:cNvPicPr>
            <a:picLocks noChangeAspect="1"/>
          </p:cNvPicPr>
          <p:nvPr/>
        </p:nvPicPr>
        <p:blipFill>
          <a:blip r:embed="rId4"/>
          <a:stretch>
            <a:fillRect/>
          </a:stretch>
        </p:blipFill>
        <p:spPr>
          <a:xfrm>
            <a:off x="8468751" y="2297467"/>
            <a:ext cx="3095478" cy="3930537"/>
          </a:xfrm>
          <a:prstGeom prst="rect">
            <a:avLst/>
          </a:prstGeom>
        </p:spPr>
      </p:pic>
    </p:spTree>
    <p:extLst>
      <p:ext uri="{BB962C8B-B14F-4D97-AF65-F5344CB8AC3E}">
        <p14:creationId xmlns:p14="http://schemas.microsoft.com/office/powerpoint/2010/main" val="42736940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366</TotalTime>
  <Words>704</Words>
  <Application>Microsoft Office PowerPoint</Application>
  <PresentationFormat>Widescreen</PresentationFormat>
  <Paragraphs>72</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Wingdings</vt:lpstr>
      <vt:lpstr>Office Theme</vt:lpstr>
      <vt:lpstr>PowerPoint Presentation</vt:lpstr>
      <vt:lpstr>What is polio?     </vt:lpstr>
      <vt:lpstr>End Polio Update</vt:lpstr>
      <vt:lpstr>End Polio Update cont.…</vt:lpstr>
      <vt:lpstr>PowerPoint Presentation</vt:lpstr>
      <vt:lpstr>Together we End Polio Train ride   24th October 2024 </vt:lpstr>
      <vt:lpstr>Other End Polio Activities  </vt:lpstr>
      <vt:lpstr>Other End Polio Activities </vt:lpstr>
      <vt:lpstr>Other End Polio Activities cont.…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Marg</dc:creator>
  <cp:lastModifiedBy>Marg</cp:lastModifiedBy>
  <cp:revision>7</cp:revision>
  <cp:lastPrinted>2024-08-22T07:01:40Z</cp:lastPrinted>
  <dcterms:created xsi:type="dcterms:W3CDTF">2024-08-22T00:25:33Z</dcterms:created>
  <dcterms:modified xsi:type="dcterms:W3CDTF">2024-08-22T07:17:24Z</dcterms:modified>
</cp:coreProperties>
</file>